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35" r:id="rId1"/>
  </p:sldMasterIdLst>
  <p:notesMasterIdLst>
    <p:notesMasterId r:id="rId29"/>
  </p:notesMasterIdLst>
  <p:sldIdLst>
    <p:sldId id="283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81" r:id="rId11"/>
    <p:sldId id="265" r:id="rId12"/>
    <p:sldId id="266" r:id="rId13"/>
    <p:sldId id="274" r:id="rId14"/>
    <p:sldId id="267" r:id="rId15"/>
    <p:sldId id="268" r:id="rId16"/>
    <p:sldId id="269" r:id="rId17"/>
    <p:sldId id="272" r:id="rId18"/>
    <p:sldId id="275" r:id="rId19"/>
    <p:sldId id="270" r:id="rId20"/>
    <p:sldId id="271" r:id="rId21"/>
    <p:sldId id="279" r:id="rId22"/>
    <p:sldId id="280" r:id="rId23"/>
    <p:sldId id="273" r:id="rId24"/>
    <p:sldId id="276" r:id="rId25"/>
    <p:sldId id="278" r:id="rId26"/>
    <p:sldId id="282" r:id="rId27"/>
    <p:sldId id="285" r:id="rId2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94733"/>
  </p:normalViewPr>
  <p:slideViewPr>
    <p:cSldViewPr snapToGrid="0" snapToObjects="1">
      <p:cViewPr varScale="1">
        <p:scale>
          <a:sx n="117" d="100"/>
          <a:sy n="117" d="100"/>
        </p:scale>
        <p:origin x="360" y="176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MO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70B3898-603B-784D-9411-8003AD56EEDB}" type="datetimeFigureOut">
              <a:rPr lang="en-MO" smtClean="0"/>
              <a:t>10/6/20</a:t>
            </a:fld>
            <a:endParaRPr lang="en-MO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MO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M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M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4AEB3F7-D4D2-D64C-8C0F-C0DD79399490}" type="slidenum">
              <a:rPr lang="en-MO" smtClean="0"/>
              <a:t>‹#›</a:t>
            </a:fld>
            <a:endParaRPr lang="en-MO"/>
          </a:p>
        </p:txBody>
      </p:sp>
    </p:spTree>
    <p:extLst>
      <p:ext uri="{BB962C8B-B14F-4D97-AF65-F5344CB8AC3E}">
        <p14:creationId xmlns:p14="http://schemas.microsoft.com/office/powerpoint/2010/main" val="10475869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MO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4AEB3F7-D4D2-D64C-8C0F-C0DD79399490}" type="slidenum">
              <a:rPr lang="en-MO" smtClean="0"/>
              <a:t>2</a:t>
            </a:fld>
            <a:endParaRPr lang="en-MO"/>
          </a:p>
        </p:txBody>
      </p:sp>
    </p:spTree>
    <p:extLst>
      <p:ext uri="{BB962C8B-B14F-4D97-AF65-F5344CB8AC3E}">
        <p14:creationId xmlns:p14="http://schemas.microsoft.com/office/powerpoint/2010/main" val="113644197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M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4AEB3F7-D4D2-D64C-8C0F-C0DD79399490}" type="slidenum">
              <a:rPr lang="en-MO" smtClean="0"/>
              <a:t>22</a:t>
            </a:fld>
            <a:endParaRPr lang="en-MO"/>
          </a:p>
        </p:txBody>
      </p:sp>
    </p:spTree>
    <p:extLst>
      <p:ext uri="{BB962C8B-B14F-4D97-AF65-F5344CB8AC3E}">
        <p14:creationId xmlns:p14="http://schemas.microsoft.com/office/powerpoint/2010/main" val="301088906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M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4AEB3F7-D4D2-D64C-8C0F-C0DD79399490}" type="slidenum">
              <a:rPr lang="en-MO" smtClean="0"/>
              <a:t>23</a:t>
            </a:fld>
            <a:endParaRPr lang="en-MO"/>
          </a:p>
        </p:txBody>
      </p:sp>
    </p:spTree>
    <p:extLst>
      <p:ext uri="{BB962C8B-B14F-4D97-AF65-F5344CB8AC3E}">
        <p14:creationId xmlns:p14="http://schemas.microsoft.com/office/powerpoint/2010/main" val="72371736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M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4AEB3F7-D4D2-D64C-8C0F-C0DD79399490}" type="slidenum">
              <a:rPr lang="en-MO" smtClean="0"/>
              <a:t>4</a:t>
            </a:fld>
            <a:endParaRPr lang="en-MO"/>
          </a:p>
        </p:txBody>
      </p:sp>
    </p:spTree>
    <p:extLst>
      <p:ext uri="{BB962C8B-B14F-4D97-AF65-F5344CB8AC3E}">
        <p14:creationId xmlns:p14="http://schemas.microsoft.com/office/powerpoint/2010/main" val="356448961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M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4AEB3F7-D4D2-D64C-8C0F-C0DD79399490}" type="slidenum">
              <a:rPr lang="en-MO" smtClean="0"/>
              <a:t>9</a:t>
            </a:fld>
            <a:endParaRPr lang="en-MO"/>
          </a:p>
        </p:txBody>
      </p:sp>
    </p:spTree>
    <p:extLst>
      <p:ext uri="{BB962C8B-B14F-4D97-AF65-F5344CB8AC3E}">
        <p14:creationId xmlns:p14="http://schemas.microsoft.com/office/powerpoint/2010/main" val="187961256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M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4AEB3F7-D4D2-D64C-8C0F-C0DD79399490}" type="slidenum">
              <a:rPr lang="en-MO" smtClean="0"/>
              <a:t>11</a:t>
            </a:fld>
            <a:endParaRPr lang="en-MO"/>
          </a:p>
        </p:txBody>
      </p:sp>
    </p:spTree>
    <p:extLst>
      <p:ext uri="{BB962C8B-B14F-4D97-AF65-F5344CB8AC3E}">
        <p14:creationId xmlns:p14="http://schemas.microsoft.com/office/powerpoint/2010/main" val="327425093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M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4AEB3F7-D4D2-D64C-8C0F-C0DD79399490}" type="slidenum">
              <a:rPr lang="en-MO" smtClean="0"/>
              <a:t>12</a:t>
            </a:fld>
            <a:endParaRPr lang="en-MO"/>
          </a:p>
        </p:txBody>
      </p:sp>
    </p:spTree>
    <p:extLst>
      <p:ext uri="{BB962C8B-B14F-4D97-AF65-F5344CB8AC3E}">
        <p14:creationId xmlns:p14="http://schemas.microsoft.com/office/powerpoint/2010/main" val="181664276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M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4AEB3F7-D4D2-D64C-8C0F-C0DD79399490}" type="slidenum">
              <a:rPr lang="en-MO" smtClean="0"/>
              <a:t>13</a:t>
            </a:fld>
            <a:endParaRPr lang="en-MO"/>
          </a:p>
        </p:txBody>
      </p:sp>
    </p:spTree>
    <p:extLst>
      <p:ext uri="{BB962C8B-B14F-4D97-AF65-F5344CB8AC3E}">
        <p14:creationId xmlns:p14="http://schemas.microsoft.com/office/powerpoint/2010/main" val="42873341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M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4AEB3F7-D4D2-D64C-8C0F-C0DD79399490}" type="slidenum">
              <a:rPr lang="en-MO" smtClean="0"/>
              <a:t>14</a:t>
            </a:fld>
            <a:endParaRPr lang="en-MO"/>
          </a:p>
        </p:txBody>
      </p:sp>
    </p:spTree>
    <p:extLst>
      <p:ext uri="{BB962C8B-B14F-4D97-AF65-F5344CB8AC3E}">
        <p14:creationId xmlns:p14="http://schemas.microsoft.com/office/powerpoint/2010/main" val="120955593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M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4AEB3F7-D4D2-D64C-8C0F-C0DD79399490}" type="slidenum">
              <a:rPr lang="en-MO" smtClean="0"/>
              <a:t>15</a:t>
            </a:fld>
            <a:endParaRPr lang="en-MO"/>
          </a:p>
        </p:txBody>
      </p:sp>
    </p:spTree>
    <p:extLst>
      <p:ext uri="{BB962C8B-B14F-4D97-AF65-F5344CB8AC3E}">
        <p14:creationId xmlns:p14="http://schemas.microsoft.com/office/powerpoint/2010/main" val="192782990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M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4AEB3F7-D4D2-D64C-8C0F-C0DD79399490}" type="slidenum">
              <a:rPr lang="en-MO" smtClean="0"/>
              <a:t>17</a:t>
            </a:fld>
            <a:endParaRPr lang="en-MO"/>
          </a:p>
        </p:txBody>
      </p:sp>
    </p:spTree>
    <p:extLst>
      <p:ext uri="{BB962C8B-B14F-4D97-AF65-F5344CB8AC3E}">
        <p14:creationId xmlns:p14="http://schemas.microsoft.com/office/powerpoint/2010/main" val="26992812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15128" y="1788454"/>
            <a:ext cx="8361229" cy="2098226"/>
          </a:xfrm>
        </p:spPr>
        <p:txBody>
          <a:bodyPr anchor="b">
            <a:noAutofit/>
          </a:bodyPr>
          <a:lstStyle>
            <a:lvl1pPr algn="ct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79906" y="3956279"/>
            <a:ext cx="6831673" cy="1086237"/>
          </a:xfrm>
        </p:spPr>
        <p:txBody>
          <a:bodyPr>
            <a:normAutofit/>
          </a:bodyPr>
          <a:lstStyle>
            <a:lvl1pPr marL="0" indent="0" algn="ct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3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52858" y="6453386"/>
            <a:ext cx="1607944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CA2014CB-21CD-6E4F-B374-71F5939185CF}" type="datetimeFigureOut">
              <a:rPr lang="en-MO" smtClean="0"/>
              <a:t>10/6/20</a:t>
            </a:fld>
            <a:endParaRPr lang="en-M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054" y="6453386"/>
            <a:ext cx="7023377" cy="404614"/>
          </a:xfrm>
        </p:spPr>
        <p:txBody>
          <a:bodyPr/>
          <a:lstStyle>
            <a:lvl1pPr algn="ctr">
              <a:defRPr baseline="0">
                <a:solidFill>
                  <a:schemeClr val="tx2"/>
                </a:solidFill>
              </a:defRPr>
            </a:lvl1pPr>
          </a:lstStyle>
          <a:p>
            <a:endParaRPr lang="en-M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6455AC1F-F21A-AA41-925B-A0DA64C05E7F}" type="slidenum">
              <a:rPr lang="en-MO" smtClean="0"/>
              <a:t>‹#›</a:t>
            </a:fld>
            <a:endParaRPr lang="en-MO"/>
          </a:p>
        </p:txBody>
      </p:sp>
      <p:grpSp>
        <p:nvGrpSpPr>
          <p:cNvPr id="7" name="Group 6"/>
          <p:cNvGrpSpPr/>
          <p:nvPr/>
        </p:nvGrpSpPr>
        <p:grpSpPr>
          <a:xfrm>
            <a:off x="752858" y="744469"/>
            <a:ext cx="10674117" cy="5349671"/>
            <a:chOff x="752858" y="744469"/>
            <a:chExt cx="10674117" cy="5349671"/>
          </a:xfrm>
        </p:grpSpPr>
        <p:sp>
          <p:nvSpPr>
            <p:cNvPr id="11" name="Freeform 6"/>
            <p:cNvSpPr/>
            <p:nvPr/>
          </p:nvSpPr>
          <p:spPr bwMode="auto">
            <a:xfrm>
              <a:off x="8151962" y="1685652"/>
              <a:ext cx="3275013" cy="4408488"/>
            </a:xfrm>
            <a:custGeom>
              <a:avLst/>
              <a:gdLst/>
              <a:ahLst/>
              <a:cxnLst/>
              <a:rect l="l" t="t" r="r" b="b"/>
              <a:pathLst>
                <a:path w="10000" h="10000">
                  <a:moveTo>
                    <a:pt x="8761" y="0"/>
                  </a:moveTo>
                  <a:lnTo>
                    <a:pt x="10000" y="0"/>
                  </a:lnTo>
                  <a:lnTo>
                    <a:pt x="10000" y="10000"/>
                  </a:lnTo>
                  <a:lnTo>
                    <a:pt x="0" y="10000"/>
                  </a:lnTo>
                  <a:lnTo>
                    <a:pt x="0" y="9126"/>
                  </a:lnTo>
                  <a:lnTo>
                    <a:pt x="8761" y="9127"/>
                  </a:lnTo>
                  <a:lnTo>
                    <a:pt x="8761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4" name="Freeform 6"/>
            <p:cNvSpPr/>
            <p:nvPr/>
          </p:nvSpPr>
          <p:spPr bwMode="auto">
            <a:xfrm flipH="1" flipV="1">
              <a:off x="752858" y="744469"/>
              <a:ext cx="3275668" cy="4408488"/>
            </a:xfrm>
            <a:custGeom>
              <a:avLst/>
              <a:gdLst/>
              <a:ahLst/>
              <a:cxnLst/>
              <a:rect l="l" t="t" r="r" b="b"/>
              <a:pathLst>
                <a:path w="10002" h="10000">
                  <a:moveTo>
                    <a:pt x="8763" y="0"/>
                  </a:moveTo>
                  <a:lnTo>
                    <a:pt x="10002" y="0"/>
                  </a:lnTo>
                  <a:lnTo>
                    <a:pt x="10002" y="10000"/>
                  </a:lnTo>
                  <a:lnTo>
                    <a:pt x="2" y="10000"/>
                  </a:lnTo>
                  <a:cubicBezTo>
                    <a:pt x="-2" y="9698"/>
                    <a:pt x="4" y="9427"/>
                    <a:pt x="0" y="9125"/>
                  </a:cubicBezTo>
                  <a:lnTo>
                    <a:pt x="8763" y="9128"/>
                  </a:lnTo>
                  <a:lnTo>
                    <a:pt x="8763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  <p:extLst>
      <p:ext uri="{BB962C8B-B14F-4D97-AF65-F5344CB8AC3E}">
        <p14:creationId xmlns:p14="http://schemas.microsoft.com/office/powerpoint/2010/main" val="253641573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2295525"/>
            <a:ext cx="9601200" cy="3571875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2014CB-21CD-6E4F-B374-71F5939185CF}" type="datetimeFigureOut">
              <a:rPr lang="en-MO" smtClean="0"/>
              <a:t>10/6/20</a:t>
            </a:fld>
            <a:endParaRPr lang="en-M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55AC1F-F21A-AA41-925B-A0DA64C05E7F}" type="slidenum">
              <a:rPr lang="en-MO" smtClean="0"/>
              <a:t>‹#›</a:t>
            </a:fld>
            <a:endParaRPr lang="en-MO"/>
          </a:p>
        </p:txBody>
      </p:sp>
    </p:spTree>
    <p:extLst>
      <p:ext uri="{BB962C8B-B14F-4D97-AF65-F5344CB8AC3E}">
        <p14:creationId xmlns:p14="http://schemas.microsoft.com/office/powerpoint/2010/main" val="32788381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596561" y="624156"/>
            <a:ext cx="1565766" cy="5243244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624156"/>
            <a:ext cx="8179641" cy="5243244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2014CB-21CD-6E4F-B374-71F5939185CF}" type="datetimeFigureOut">
              <a:rPr lang="en-MO" smtClean="0"/>
              <a:t>10/6/20</a:t>
            </a:fld>
            <a:endParaRPr lang="en-M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55AC1F-F21A-AA41-925B-A0DA64C05E7F}" type="slidenum">
              <a:rPr lang="en-MO" smtClean="0"/>
              <a:t>‹#›</a:t>
            </a:fld>
            <a:endParaRPr lang="en-MO"/>
          </a:p>
        </p:txBody>
      </p:sp>
    </p:spTree>
    <p:extLst>
      <p:ext uri="{BB962C8B-B14F-4D97-AF65-F5344CB8AC3E}">
        <p14:creationId xmlns:p14="http://schemas.microsoft.com/office/powerpoint/2010/main" val="41007597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2014CB-21CD-6E4F-B374-71F5939185CF}" type="datetimeFigureOut">
              <a:rPr lang="en-MO" smtClean="0"/>
              <a:t>10/6/20</a:t>
            </a:fld>
            <a:endParaRPr lang="en-M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55AC1F-F21A-AA41-925B-A0DA64C05E7F}" type="slidenum">
              <a:rPr lang="en-MO" smtClean="0"/>
              <a:t>‹#›</a:t>
            </a:fld>
            <a:endParaRPr lang="en-MO"/>
          </a:p>
        </p:txBody>
      </p:sp>
    </p:spTree>
    <p:extLst>
      <p:ext uri="{BB962C8B-B14F-4D97-AF65-F5344CB8AC3E}">
        <p14:creationId xmlns:p14="http://schemas.microsoft.com/office/powerpoint/2010/main" val="18928182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5025" y="1301360"/>
            <a:ext cx="9612971" cy="2852737"/>
          </a:xfrm>
        </p:spPr>
        <p:txBody>
          <a:bodyPr anchor="b">
            <a:normAutofit/>
          </a:bodyPr>
          <a:lstStyle>
            <a:lvl1pPr algn="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5025" y="4216328"/>
            <a:ext cx="9612971" cy="1143324"/>
          </a:xfrm>
        </p:spPr>
        <p:txBody>
          <a:bodyPr/>
          <a:lstStyle>
            <a:lvl1pPr marL="0" indent="0" algn="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8908" y="6453386"/>
            <a:ext cx="1622409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CA2014CB-21CD-6E4F-B374-71F5939185CF}" type="datetimeFigureOut">
              <a:rPr lang="en-MO" smtClean="0"/>
              <a:t>10/6/20</a:t>
            </a:fld>
            <a:endParaRPr lang="en-M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312" y="6453386"/>
            <a:ext cx="7023377" cy="404614"/>
          </a:xfrm>
        </p:spPr>
        <p:txBody>
          <a:bodyPr/>
          <a:lstStyle>
            <a:lvl1pPr algn="ctr">
              <a:defRPr>
                <a:solidFill>
                  <a:schemeClr val="tx2"/>
                </a:solidFill>
              </a:defRPr>
            </a:lvl1pPr>
          </a:lstStyle>
          <a:p>
            <a:endParaRPr lang="en-M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455AC1F-F21A-AA41-925B-A0DA64C05E7F}" type="slidenum">
              <a:rPr lang="en-MO" smtClean="0"/>
              <a:t>‹#›</a:t>
            </a:fld>
            <a:endParaRPr lang="en-MO"/>
          </a:p>
        </p:txBody>
      </p:sp>
      <p:sp>
        <p:nvSpPr>
          <p:cNvPr id="7" name="Freeform 6" title="Crop Mark"/>
          <p:cNvSpPr/>
          <p:nvPr/>
        </p:nvSpPr>
        <p:spPr bwMode="auto">
          <a:xfrm>
            <a:off x="8151962" y="1685652"/>
            <a:ext cx="3275013" cy="4408488"/>
          </a:xfrm>
          <a:custGeom>
            <a:avLst/>
            <a:gdLst/>
            <a:ahLst/>
            <a:cxnLst/>
            <a:rect l="0" t="0" r="r" b="b"/>
            <a:pathLst>
              <a:path w="4125" h="5554">
                <a:moveTo>
                  <a:pt x="3614" y="0"/>
                </a:moveTo>
                <a:lnTo>
                  <a:pt x="4125" y="0"/>
                </a:lnTo>
                <a:lnTo>
                  <a:pt x="4125" y="5554"/>
                </a:lnTo>
                <a:lnTo>
                  <a:pt x="0" y="5554"/>
                </a:lnTo>
                <a:lnTo>
                  <a:pt x="0" y="5074"/>
                </a:lnTo>
                <a:lnTo>
                  <a:pt x="3614" y="5074"/>
                </a:lnTo>
                <a:lnTo>
                  <a:pt x="3614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278937673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71600" y="2285999"/>
            <a:ext cx="4447786" cy="3581401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25403" y="2285999"/>
            <a:ext cx="4447786" cy="3581401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2014CB-21CD-6E4F-B374-71F5939185CF}" type="datetimeFigureOut">
              <a:rPr lang="en-MO" smtClean="0"/>
              <a:t>10/6/20</a:t>
            </a:fld>
            <a:endParaRPr lang="en-M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55AC1F-F21A-AA41-925B-A0DA64C05E7F}" type="slidenum">
              <a:rPr lang="en-MO" smtClean="0"/>
              <a:t>‹#›</a:t>
            </a:fld>
            <a:endParaRPr lang="en-MO"/>
          </a:p>
        </p:txBody>
      </p:sp>
    </p:spTree>
    <p:extLst>
      <p:ext uri="{BB962C8B-B14F-4D97-AF65-F5344CB8AC3E}">
        <p14:creationId xmlns:p14="http://schemas.microsoft.com/office/powerpoint/2010/main" val="23892136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71600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25014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25014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2014CB-21CD-6E4F-B374-71F5939185CF}" type="datetimeFigureOut">
              <a:rPr lang="en-MO" smtClean="0"/>
              <a:t>10/6/20</a:t>
            </a:fld>
            <a:endParaRPr lang="en-MO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O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55AC1F-F21A-AA41-925B-A0DA64C05E7F}" type="slidenum">
              <a:rPr lang="en-MO" smtClean="0"/>
              <a:t>‹#›</a:t>
            </a:fld>
            <a:endParaRPr lang="en-MO"/>
          </a:p>
        </p:txBody>
      </p:sp>
    </p:spTree>
    <p:extLst>
      <p:ext uri="{BB962C8B-B14F-4D97-AF65-F5344CB8AC3E}">
        <p14:creationId xmlns:p14="http://schemas.microsoft.com/office/powerpoint/2010/main" val="13925357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2014CB-21CD-6E4F-B374-71F5939185CF}" type="datetimeFigureOut">
              <a:rPr lang="en-MO" smtClean="0"/>
              <a:t>10/6/20</a:t>
            </a:fld>
            <a:endParaRPr lang="en-MO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O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55AC1F-F21A-AA41-925B-A0DA64C05E7F}" type="slidenum">
              <a:rPr lang="en-MO" smtClean="0"/>
              <a:t>‹#›</a:t>
            </a:fld>
            <a:endParaRPr lang="en-MO"/>
          </a:p>
        </p:txBody>
      </p:sp>
    </p:spTree>
    <p:extLst>
      <p:ext uri="{BB962C8B-B14F-4D97-AF65-F5344CB8AC3E}">
        <p14:creationId xmlns:p14="http://schemas.microsoft.com/office/powerpoint/2010/main" val="11176777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2014CB-21CD-6E4F-B374-71F5939185CF}" type="datetimeFigureOut">
              <a:rPr lang="en-MO" smtClean="0"/>
              <a:t>10/6/20</a:t>
            </a:fld>
            <a:endParaRPr lang="en-MO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O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55AC1F-F21A-AA41-925B-A0DA64C05E7F}" type="slidenum">
              <a:rPr lang="en-MO" smtClean="0"/>
              <a:t>‹#›</a:t>
            </a:fld>
            <a:endParaRPr lang="en-MO"/>
          </a:p>
        </p:txBody>
      </p:sp>
    </p:spTree>
    <p:extLst>
      <p:ext uri="{BB962C8B-B14F-4D97-AF65-F5344CB8AC3E}">
        <p14:creationId xmlns:p14="http://schemas.microsoft.com/office/powerpoint/2010/main" val="23764227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Autofit/>
          </a:bodyPr>
          <a:lstStyle>
            <a:lvl1pPr>
              <a:lnSpc>
                <a:spcPct val="84000"/>
              </a:lnSpc>
              <a:defRPr sz="4800" baseline="0">
                <a:solidFill>
                  <a:schemeClr val="tx2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56020" y="685801"/>
            <a:ext cx="5212080" cy="517525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6344"/>
            <a:ext cx="3855720" cy="3011056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CA2014CB-21CD-6E4F-B374-71F5939185CF}" type="datetimeFigureOut">
              <a:rPr lang="en-MO" smtClean="0"/>
              <a:t>10/6/20</a:t>
            </a:fld>
            <a:endParaRPr lang="en-M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M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455AC1F-F21A-AA41-925B-A0DA64C05E7F}" type="slidenum">
              <a:rPr lang="en-MO" smtClean="0"/>
              <a:t>‹#›</a:t>
            </a:fld>
            <a:endParaRPr lang="en-MO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41802483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rmAutofit/>
          </a:bodyPr>
          <a:lstStyle>
            <a:lvl1pPr>
              <a:lnSpc>
                <a:spcPct val="84000"/>
              </a:lnSpc>
              <a:defRPr sz="4800" baseline="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532120" y="0"/>
            <a:ext cx="6659880" cy="6857999"/>
          </a:xfrm>
        </p:spPr>
        <p:txBody>
          <a:bodyPr anchor="t"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5968"/>
            <a:ext cx="3855720" cy="3011432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CA2014CB-21CD-6E4F-B374-71F5939185CF}" type="datetimeFigureOut">
              <a:rPr lang="en-MO" smtClean="0"/>
              <a:t>10/6/20</a:t>
            </a:fld>
            <a:endParaRPr lang="en-M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M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455AC1F-F21A-AA41-925B-A0DA64C05E7F}" type="slidenum">
              <a:rPr lang="en-MO" smtClean="0"/>
              <a:t>‹#›</a:t>
            </a:fld>
            <a:endParaRPr lang="en-MO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9836080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286000"/>
            <a:ext cx="9601200" cy="3581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390650" y="6453386"/>
            <a:ext cx="120457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fld id="{CA2014CB-21CD-6E4F-B374-71F5939185CF}" type="datetimeFigureOut">
              <a:rPr lang="en-MO" smtClean="0"/>
              <a:t>10/6/20</a:t>
            </a:fld>
            <a:endParaRPr lang="en-M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93564" y="6453386"/>
            <a:ext cx="6280830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endParaRPr lang="en-M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472736" y="6453386"/>
            <a:ext cx="159629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aseline="0">
                <a:solidFill>
                  <a:schemeClr val="tx2"/>
                </a:solidFill>
              </a:defRPr>
            </a:lvl1pPr>
          </a:lstStyle>
          <a:p>
            <a:fld id="{6455AC1F-F21A-AA41-925B-A0DA64C05E7F}" type="slidenum">
              <a:rPr lang="en-MO" smtClean="0"/>
              <a:t>‹#›</a:t>
            </a:fld>
            <a:endParaRPr lang="en-MO"/>
          </a:p>
        </p:txBody>
      </p:sp>
      <p:sp>
        <p:nvSpPr>
          <p:cNvPr id="9" name="Rectangle 8" title="Side bar"/>
          <p:cNvSpPr/>
          <p:nvPr/>
        </p:nvSpPr>
        <p:spPr>
          <a:xfrm>
            <a:off x="478095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4093481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6" r:id="rId1"/>
    <p:sldLayoutId id="2147483737" r:id="rId2"/>
    <p:sldLayoutId id="2147483738" r:id="rId3"/>
    <p:sldLayoutId id="2147483739" r:id="rId4"/>
    <p:sldLayoutId id="2147483740" r:id="rId5"/>
    <p:sldLayoutId id="2147483741" r:id="rId6"/>
    <p:sldLayoutId id="2147483742" r:id="rId7"/>
    <p:sldLayoutId id="2147483743" r:id="rId8"/>
    <p:sldLayoutId id="2147483744" r:id="rId9"/>
    <p:sldLayoutId id="2147483745" r:id="rId10"/>
    <p:sldLayoutId id="2147483746" r:id="rId11"/>
  </p:sldLayoutIdLst>
  <p:txStyles>
    <p:titleStyle>
      <a:lvl1pPr algn="l" defTabSz="914400" rtl="0" eaLnBrk="1" latinLnBrk="0" hangingPunct="1">
        <a:lnSpc>
          <a:spcPct val="89000"/>
        </a:lnSpc>
        <a:spcBef>
          <a:spcPct val="0"/>
        </a:spcBef>
        <a:buNone/>
        <a:defRPr sz="4400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84048" indent="-384048" algn="l" defTabSz="914400" rtl="0" eaLnBrk="1" latinLnBrk="0" hangingPunct="1">
        <a:lnSpc>
          <a:spcPct val="94000"/>
        </a:lnSpc>
        <a:spcBef>
          <a:spcPts val="1000"/>
        </a:spcBef>
        <a:spcAft>
          <a:spcPts val="200"/>
        </a:spcAft>
        <a:buFont typeface="Franklin Gothic Book" panose="020B0503020102020204" pitchFamily="34" charset="0"/>
        <a:buChar char="■"/>
        <a:defRPr sz="2000" kern="1200" baseline="0">
          <a:solidFill>
            <a:schemeClr val="tx2"/>
          </a:solidFill>
          <a:latin typeface="+mn-lt"/>
          <a:ea typeface="+mn-ea"/>
          <a:cs typeface="+mn-cs"/>
        </a:defRPr>
      </a:lvl1pPr>
      <a:lvl2pPr marL="914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2000" i="1" kern="1200" baseline="0">
          <a:solidFill>
            <a:schemeClr val="tx2"/>
          </a:solidFill>
          <a:latin typeface="+mn-lt"/>
          <a:ea typeface="+mn-ea"/>
          <a:cs typeface="+mn-cs"/>
        </a:defRPr>
      </a:lvl2pPr>
      <a:lvl3pPr marL="1371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3pPr>
      <a:lvl4pPr marL="1828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800" i="1" kern="1200" baseline="0">
          <a:solidFill>
            <a:schemeClr val="tx2"/>
          </a:solidFill>
          <a:latin typeface="+mn-lt"/>
          <a:ea typeface="+mn-ea"/>
          <a:cs typeface="+mn-cs"/>
        </a:defRPr>
      </a:lvl4pPr>
      <a:lvl5pPr marL="22860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27432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600" i="1" kern="1200" baseline="0">
          <a:solidFill>
            <a:schemeClr val="tx2"/>
          </a:solidFill>
          <a:latin typeface="+mn-lt"/>
          <a:ea typeface="+mn-ea"/>
          <a:cs typeface="+mn-cs"/>
        </a:defRPr>
      </a:lvl6pPr>
      <a:lvl7pPr marL="3200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3657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400" i="1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4114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3" orient="horz" pos="1368">
          <p15:clr>
            <a:srgbClr val="F26B43"/>
          </p15:clr>
        </p15:guide>
        <p15:guide id="4" orient="horz" pos="1440">
          <p15:clr>
            <a:srgbClr val="F26B43"/>
          </p15:clr>
        </p15:guide>
        <p15:guide id="6" orient="horz" pos="3696">
          <p15:clr>
            <a:srgbClr val="F26B43"/>
          </p15:clr>
        </p15:guide>
        <p15:guide id="7" orient="horz" pos="432">
          <p15:clr>
            <a:srgbClr val="F26B43"/>
          </p15:clr>
        </p15:guide>
        <p15:guide id="8" orient="horz" pos="1512">
          <p15:clr>
            <a:srgbClr val="F26B43"/>
          </p15:clr>
        </p15:guide>
        <p15:guide id="9" pos="6912">
          <p15:clr>
            <a:srgbClr val="F26B43"/>
          </p15:clr>
        </p15:guide>
        <p15:guide id="10" pos="936">
          <p15:clr>
            <a:srgbClr val="F26B43"/>
          </p15:clr>
        </p15:guide>
        <p15:guide id="11" pos="864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5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1.png"/><Relationship Id="rId4" Type="http://schemas.openxmlformats.org/officeDocument/2006/relationships/image" Target="../media/image90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0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" name="Rectangle 7">
            <a:extLst>
              <a:ext uri="{FF2B5EF4-FFF2-40B4-BE49-F238E27FC236}">
                <a16:creationId xmlns:a16="http://schemas.microsoft.com/office/drawing/2014/main" id="{CC30DECA-E52C-4D56-96B9-718590A2E68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7A046A95-1E4D-4EAE-9146-822CF94F04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752858" y="744469"/>
            <a:ext cx="10674117" cy="5349671"/>
            <a:chOff x="752858" y="744469"/>
            <a:chExt cx="10674117" cy="5349671"/>
          </a:xfrm>
        </p:grpSpPr>
        <p:sp>
          <p:nvSpPr>
            <p:cNvPr id="11" name="Freeform 6">
              <a:extLst>
                <a:ext uri="{FF2B5EF4-FFF2-40B4-BE49-F238E27FC236}">
                  <a16:creationId xmlns:a16="http://schemas.microsoft.com/office/drawing/2014/main" id="{E94C9933-93E1-43FF-8BC2-8F0B7794D38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151962" y="1685652"/>
              <a:ext cx="3275013" cy="4408488"/>
            </a:xfrm>
            <a:custGeom>
              <a:avLst/>
              <a:gdLst/>
              <a:ahLst/>
              <a:cxnLst/>
              <a:rect l="l" t="t" r="r" b="b"/>
              <a:pathLst>
                <a:path w="10000" h="10000">
                  <a:moveTo>
                    <a:pt x="8761" y="0"/>
                  </a:moveTo>
                  <a:lnTo>
                    <a:pt x="10000" y="0"/>
                  </a:lnTo>
                  <a:lnTo>
                    <a:pt x="10000" y="10000"/>
                  </a:lnTo>
                  <a:lnTo>
                    <a:pt x="0" y="10000"/>
                  </a:lnTo>
                  <a:lnTo>
                    <a:pt x="0" y="9126"/>
                  </a:lnTo>
                  <a:lnTo>
                    <a:pt x="8761" y="9127"/>
                  </a:lnTo>
                  <a:lnTo>
                    <a:pt x="8761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2" name="Freeform 6">
              <a:extLst>
                <a:ext uri="{FF2B5EF4-FFF2-40B4-BE49-F238E27FC236}">
                  <a16:creationId xmlns:a16="http://schemas.microsoft.com/office/drawing/2014/main" id="{B3AA8CBD-7A2E-4084-A09F-484D1665814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flipH="1" flipV="1">
              <a:off x="752858" y="744469"/>
              <a:ext cx="3275668" cy="4408488"/>
            </a:xfrm>
            <a:custGeom>
              <a:avLst/>
              <a:gdLst/>
              <a:ahLst/>
              <a:cxnLst/>
              <a:rect l="l" t="t" r="r" b="b"/>
              <a:pathLst>
                <a:path w="10002" h="10000">
                  <a:moveTo>
                    <a:pt x="8763" y="0"/>
                  </a:moveTo>
                  <a:lnTo>
                    <a:pt x="10002" y="0"/>
                  </a:lnTo>
                  <a:lnTo>
                    <a:pt x="10002" y="10000"/>
                  </a:lnTo>
                  <a:lnTo>
                    <a:pt x="2" y="10000"/>
                  </a:lnTo>
                  <a:cubicBezTo>
                    <a:pt x="-2" y="9698"/>
                    <a:pt x="4" y="9427"/>
                    <a:pt x="0" y="9125"/>
                  </a:cubicBezTo>
                  <a:lnTo>
                    <a:pt x="8763" y="9128"/>
                  </a:lnTo>
                  <a:lnTo>
                    <a:pt x="8763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F4214499-1B8C-6D4B-9824-338F451784C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62669" y="1480930"/>
            <a:ext cx="8447964" cy="3254321"/>
          </a:xfrm>
        </p:spPr>
        <p:txBody>
          <a:bodyPr>
            <a:normAutofit/>
          </a:bodyPr>
          <a:lstStyle/>
          <a:p>
            <a:pPr algn="l"/>
            <a:r>
              <a:rPr lang="en-MO" sz="6600">
                <a:latin typeface="Times New Roman" panose="02020603050405020304" pitchFamily="18" charset="0"/>
                <a:cs typeface="Times New Roman" panose="02020603050405020304" pitchFamily="18" charset="0"/>
              </a:rPr>
              <a:t>Presentation Chapter 1-4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A626F2B-9883-BC4C-9456-3546D1FE96E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62668" y="4804850"/>
            <a:ext cx="5957248" cy="1086237"/>
          </a:xfrm>
        </p:spPr>
        <p:txBody>
          <a:bodyPr>
            <a:normAutofit/>
          </a:bodyPr>
          <a:lstStyle/>
          <a:p>
            <a:pPr algn="l">
              <a:lnSpc>
                <a:spcPct val="102000"/>
              </a:lnSpc>
              <a:spcAft>
                <a:spcPts val="600"/>
              </a:spcAft>
            </a:pPr>
            <a:r>
              <a:rPr lang="en-MO" sz="1800">
                <a:latin typeface="Times New Roman" panose="02020603050405020304" pitchFamily="18" charset="0"/>
                <a:cs typeface="Times New Roman" panose="02020603050405020304" pitchFamily="18" charset="0"/>
              </a:rPr>
              <a:t>Group 1</a:t>
            </a:r>
          </a:p>
          <a:p>
            <a:pPr algn="l">
              <a:lnSpc>
                <a:spcPct val="102000"/>
              </a:lnSpc>
              <a:spcAft>
                <a:spcPts val="600"/>
              </a:spcAft>
            </a:pPr>
            <a:r>
              <a:rPr lang="en-MO" sz="1800">
                <a:latin typeface="Times New Roman" panose="02020603050405020304" pitchFamily="18" charset="0"/>
                <a:cs typeface="Times New Roman" panose="02020603050405020304" pitchFamily="18" charset="0"/>
              </a:rPr>
              <a:t>Chan, Chi Ian</a:t>
            </a:r>
          </a:p>
          <a:p>
            <a:pPr algn="l">
              <a:lnSpc>
                <a:spcPct val="102000"/>
              </a:lnSpc>
              <a:spcAft>
                <a:spcPts val="600"/>
              </a:spcAft>
            </a:pPr>
            <a:r>
              <a:rPr lang="en-MO" sz="1800">
                <a:latin typeface="Times New Roman" panose="02020603050405020304" pitchFamily="18" charset="0"/>
                <a:cs typeface="Times New Roman" panose="02020603050405020304" pitchFamily="18" charset="0"/>
              </a:rPr>
              <a:t>Fang, Jian Jun</a:t>
            </a:r>
          </a:p>
        </p:txBody>
      </p:sp>
    </p:spTree>
    <p:extLst>
      <p:ext uri="{BB962C8B-B14F-4D97-AF65-F5344CB8AC3E}">
        <p14:creationId xmlns:p14="http://schemas.microsoft.com/office/powerpoint/2010/main" val="318341038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7C82C610-86D8-064B-8C58-1153275032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MO" dirty="0">
                <a:latin typeface="Times New Roman" panose="02020603050405020304" pitchFamily="18" charset="0"/>
                <a:cs typeface="Times New Roman" panose="02020603050405020304" pitchFamily="18" charset="0"/>
              </a:rPr>
              <a:t>Planar Curves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3">
                <a:extLst>
                  <a:ext uri="{FF2B5EF4-FFF2-40B4-BE49-F238E27FC236}">
                    <a16:creationId xmlns:a16="http://schemas.microsoft.com/office/drawing/2014/main" id="{9973A001-8B1B-EE47-A72D-51E6D3291971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371600" y="1727860"/>
                <a:ext cx="9601200" cy="3581400"/>
              </a:xfrm>
            </p:spPr>
            <p:txBody>
              <a:bodyPr>
                <a:normAutofit/>
              </a:bodyPr>
              <a:lstStyle/>
              <a:p>
                <a:pPr marL="0" indent="0">
                  <a:lnSpc>
                    <a:spcPct val="100000"/>
                  </a:lnSpc>
                  <a:buNone/>
                </a:pPr>
                <a:r>
                  <a:rPr lang="en-MO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We may choose our coordinate system such that the motion takes place on the xy-plane. </a:t>
                </a:r>
              </a:p>
              <a:p>
                <a:pPr marL="0" indent="0">
                  <a:lnSpc>
                    <a:spcPct val="10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800" b="1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𝜶</m:t>
                      </m:r>
                      <m:r>
                        <a:rPr lang="en-GB" sz="28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:  </m:t>
                      </m:r>
                      <m:r>
                        <a:rPr lang="en-GB" sz="28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𝐼</m:t>
                      </m:r>
                      <m:r>
                        <a:rPr lang="en-GB" sz="28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→</m:t>
                      </m:r>
                      <m:sSup>
                        <m:sSupPr>
                          <m:ctrlPr>
                            <a:rPr lang="en-GB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GB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ℝ</m:t>
                          </m:r>
                        </m:e>
                        <m:sup>
                          <m:r>
                            <a:rPr lang="en-GB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2</m:t>
                          </m:r>
                        </m:sup>
                      </m:sSup>
                      <m:r>
                        <a:rPr lang="en-GB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\</m:t>
                      </m:r>
                      <m:d>
                        <m:dPr>
                          <m:begChr m:val="{"/>
                          <m:endChr m:val="}"/>
                          <m:ctrlPr>
                            <a:rPr lang="en-GB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GB" sz="28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𝟎</m:t>
                          </m:r>
                        </m:e>
                      </m:d>
                      <m:r>
                        <a:rPr lang="en-GB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 </m:t>
                      </m:r>
                    </m:oMath>
                  </m:oMathPara>
                </a14:m>
                <a:endParaRPr lang="en-MO" sz="2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lnSpc>
                    <a:spcPct val="100000"/>
                  </a:lnSpc>
                  <a:buNone/>
                </a:pPr>
                <a:r>
                  <a:rPr lang="en-MO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We write:</a:t>
                </a:r>
              </a:p>
              <a:p>
                <a:pPr marL="0" indent="0">
                  <a:lnSpc>
                    <a:spcPct val="15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800" b="1" i="1" smtClean="0">
                          <a:latin typeface="Cambria Math" panose="02040503050406030204" pitchFamily="18" charset="0"/>
                        </a:rPr>
                        <m:t>𝜶</m:t>
                      </m:r>
                      <m:d>
                        <m:dPr>
                          <m:ctrlPr>
                            <a:rPr lang="en-GB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28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en-GB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GB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GB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sz="2800" b="0" i="1" smtClean="0">
                                  <a:latin typeface="Cambria Math" panose="02040503050406030204" pitchFamily="18" charset="0"/>
                                </a:rPr>
                                <m:t>𝛼</m:t>
                              </m:r>
                            </m:e>
                            <m:sub>
                              <m:r>
                                <a:rPr lang="en-GB" sz="28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GB" sz="2800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GB" sz="28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GB" sz="2800" b="0" i="1" smtClean="0">
                              <a:latin typeface="Cambria Math" panose="02040503050406030204" pitchFamily="18" charset="0"/>
                            </a:rPr>
                            <m:t>),</m:t>
                          </m:r>
                          <m:sSub>
                            <m:sSubPr>
                              <m:ctrlPr>
                                <a:rPr lang="en-GB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sz="2800" b="0" i="1" smtClean="0">
                                  <a:latin typeface="Cambria Math" panose="02040503050406030204" pitchFamily="18" charset="0"/>
                                </a:rPr>
                                <m:t>𝛼</m:t>
                              </m:r>
                            </m:e>
                            <m:sub>
                              <m:r>
                                <a:rPr lang="en-GB" sz="28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n-GB" sz="2800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GB" sz="28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GB" sz="2800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d>
                      <m:r>
                        <a:rPr lang="en-GB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2800" b="0" i="1" smtClean="0">
                          <a:latin typeface="Cambria Math" panose="02040503050406030204" pitchFamily="18" charset="0"/>
                        </a:rPr>
                        <m:t>𝑟</m:t>
                      </m:r>
                      <m:r>
                        <a:rPr lang="en-GB" sz="2800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GB" sz="2800" b="0" i="1" smtClean="0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GB" sz="2800" b="0" i="1" smtClean="0">
                          <a:latin typeface="Cambria Math" panose="02040503050406030204" pitchFamily="18" charset="0"/>
                        </a:rPr>
                        <m:t>)∙(</m:t>
                      </m:r>
                      <m:func>
                        <m:funcPr>
                          <m:ctrlPr>
                            <a:rPr lang="en-GB" sz="28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GB" sz="2800" b="0" i="0" smtClean="0">
                              <a:latin typeface="Cambria Math" panose="02040503050406030204" pitchFamily="18" charset="0"/>
                            </a:rPr>
                            <m:t>cos</m:t>
                          </m:r>
                        </m:fName>
                        <m:e>
                          <m:r>
                            <a:rPr lang="en-GB" sz="2800" b="0" i="1" smtClean="0">
                              <a:latin typeface="Cambria Math" panose="02040503050406030204" pitchFamily="18" charset="0"/>
                            </a:rPr>
                            <m:t>𝜃</m:t>
                          </m:r>
                          <m:d>
                            <m:dPr>
                              <m:ctrlPr>
                                <a:rPr lang="en-GB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sz="2800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</m:d>
                          <m:r>
                            <a:rPr lang="en-GB" sz="28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func>
                            <m:funcPr>
                              <m:ctrlPr>
                                <a:rPr lang="en-GB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GB" sz="2800" b="0" i="0" smtClean="0">
                                  <a:latin typeface="Cambria Math" panose="02040503050406030204" pitchFamily="18" charset="0"/>
                                </a:rPr>
                                <m:t>sin</m:t>
                              </m:r>
                            </m:fName>
                            <m:e>
                              <m:r>
                                <a:rPr lang="en-GB" sz="2800" b="0" i="1" smtClean="0">
                                  <a:latin typeface="Cambria Math" panose="02040503050406030204" pitchFamily="18" charset="0"/>
                                </a:rPr>
                                <m:t>𝜃</m:t>
                              </m:r>
                              <m:r>
                                <a:rPr lang="en-GB" sz="2800" b="0" i="1" smtClean="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GB" sz="2800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en-GB" sz="2800" b="0" i="1" smtClean="0">
                                  <a:latin typeface="Cambria Math" panose="02040503050406030204" pitchFamily="18" charset="0"/>
                                </a:rPr>
                                <m:t>))</m:t>
                              </m:r>
                            </m:e>
                          </m:func>
                        </m:e>
                      </m:func>
                    </m:oMath>
                  </m:oMathPara>
                </a14:m>
                <a:endParaRPr lang="en-MO" sz="2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lnSpc>
                    <a:spcPct val="100000"/>
                  </a:lnSpc>
                  <a:buNone/>
                </a:pPr>
                <a:r>
                  <a:rPr lang="en-GB" sz="2800" b="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with</a:t>
                </a:r>
                <a14:m>
                  <m:oMath xmlns:m="http://schemas.openxmlformats.org/officeDocument/2006/math">
                    <m:r>
                      <a:rPr lang="en-GB" sz="2800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GB" sz="2800" b="0" i="1" smtClean="0">
                        <a:latin typeface="Cambria Math" panose="02040503050406030204" pitchFamily="18" charset="0"/>
                      </a:rPr>
                      <m:t>𝑟</m:t>
                    </m:r>
                    <m:d>
                      <m:dPr>
                        <m:ctrlPr>
                          <a:rPr lang="en-GB" sz="2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28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  <m:r>
                      <a:rPr lang="en-GB" sz="2800" b="0" i="1" smtClean="0">
                        <a:latin typeface="Cambria Math" panose="02040503050406030204" pitchFamily="18" charset="0"/>
                      </a:rPr>
                      <m:t>&gt;0</m:t>
                    </m:r>
                  </m:oMath>
                </a14:m>
                <a:r>
                  <a:rPr lang="en-MO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</p:txBody>
          </p:sp>
        </mc:Choice>
        <mc:Fallback xmlns="">
          <p:sp>
            <p:nvSpPr>
              <p:cNvPr id="4" name="Content Placeholder 3">
                <a:extLst>
                  <a:ext uri="{FF2B5EF4-FFF2-40B4-BE49-F238E27FC236}">
                    <a16:creationId xmlns:a16="http://schemas.microsoft.com/office/drawing/2014/main" id="{9973A001-8B1B-EE47-A72D-51E6D329197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371600" y="1727860"/>
                <a:ext cx="9601200" cy="3581400"/>
              </a:xfrm>
              <a:blipFill>
                <a:blip r:embed="rId2"/>
                <a:stretch>
                  <a:fillRect l="-1453" t="-1408" r="-528"/>
                </a:stretch>
              </a:blipFill>
            </p:spPr>
            <p:txBody>
              <a:bodyPr/>
              <a:lstStyle/>
              <a:p>
                <a:r>
                  <a:rPr lang="en-MO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4572905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A6FB80-EC5D-2A47-9F87-763804D2A4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MO" dirty="0">
                <a:latin typeface="Times New Roman" panose="02020603050405020304" pitchFamily="18" charset="0"/>
                <a:cs typeface="Times New Roman" panose="02020603050405020304" pitchFamily="18" charset="0"/>
              </a:rPr>
              <a:t>Area swept out by Position vector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C053D50-94FC-5E40-AF4A-4915F2DDE981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18349" y="1559750"/>
            <a:ext cx="9108513" cy="265665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816E918D-34E9-2249-ADA3-1306ACF26052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102" b="75956"/>
          <a:stretch/>
        </p:blipFill>
        <p:spPr>
          <a:xfrm>
            <a:off x="618350" y="4371154"/>
            <a:ext cx="9514050" cy="155974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FFCC45A2-E347-A14E-987A-1F3AEECFAB65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0055" t="23787" r="23863"/>
          <a:stretch/>
        </p:blipFill>
        <p:spPr>
          <a:xfrm>
            <a:off x="7491017" y="2481811"/>
            <a:ext cx="4700984" cy="43513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44952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1AFB76-6885-B741-8BB2-400A85B891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MO" dirty="0">
                <a:latin typeface="Times New Roman" panose="02020603050405020304" pitchFamily="18" charset="0"/>
                <a:cs typeface="Times New Roman" panose="02020603050405020304" pitchFamily="18" charset="0"/>
              </a:rPr>
              <a:t>Area swept out by Position vector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6E3A012-930D-5141-A2C7-C81DAC47FC58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371600" y="1733550"/>
                <a:ext cx="9601200" cy="4595998"/>
              </a:xfrm>
            </p:spPr>
            <p:txBody>
              <a:bodyPr>
                <a:noAutofit/>
              </a:bodyPr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acc>
                        <m:accPr>
                          <m:chr m:val="̇"/>
                          <m:ctrlPr>
                            <a:rPr lang="en-MO" sz="2800" i="1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GB" sz="2800" i="1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𝜃</m:t>
                          </m:r>
                        </m:e>
                      </m:acc>
                      <m:r>
                        <a:rPr lang="en-GB" sz="2800" b="0" i="1" smtClean="0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&gt;0 ⟶</m:t>
                      </m:r>
                      <m:r>
                        <m:rPr>
                          <m:nor/>
                        </m:rPr>
                        <a:rPr lang="en-GB" sz="2800" b="0" i="0" smtClean="0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regard</m:t>
                      </m:r>
                      <m:r>
                        <m:rPr>
                          <m:nor/>
                        </m:rPr>
                        <a:rPr lang="en-GB" sz="2800" b="0" i="0" smtClean="0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en-GB" sz="2800" b="0" i="1" smtClean="0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𝑟</m:t>
                      </m:r>
                      <m:r>
                        <a:rPr lang="en-GB" sz="2800" b="0" i="1" smtClean="0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GB" sz="2800" b="0" i="0" smtClean="0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as</m:t>
                      </m:r>
                      <m:r>
                        <m:rPr>
                          <m:nor/>
                        </m:rPr>
                        <a:rPr lang="en-GB" sz="2800" b="0" i="0" smtClean="0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GB" sz="2800" b="0" i="0" smtClean="0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a</m:t>
                      </m:r>
                      <m:r>
                        <m:rPr>
                          <m:nor/>
                        </m:rPr>
                        <a:rPr lang="en-GB" sz="2800" b="0" i="0" smtClean="0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GB" sz="2800" b="0" i="0" smtClean="0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function</m:t>
                      </m:r>
                      <m:r>
                        <m:rPr>
                          <m:nor/>
                        </m:rPr>
                        <a:rPr lang="en-GB" sz="2800" b="0" i="0" smtClean="0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GB" sz="2800" b="0" i="0" smtClean="0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of</m:t>
                      </m:r>
                      <m:r>
                        <m:rPr>
                          <m:nor/>
                        </m:rPr>
                        <a:rPr lang="en-GB" sz="2800" b="0" i="0" smtClean="0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en-GB" sz="2800" b="0" i="1" smtClean="0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𝜃</m:t>
                      </m:r>
                    </m:oMath>
                  </m:oMathPara>
                </a14:m>
                <a:endParaRPr lang="en-MO" sz="2800" i="1" dirty="0">
                  <a:solidFill>
                    <a:schemeClr val="tx2"/>
                  </a:solidFill>
                </a:endParaRPr>
              </a:p>
              <a:p>
                <a:pPr marL="0" indent="0">
                  <a:buNone/>
                </a:pPr>
                <a:endParaRPr lang="en-MO" sz="2800" i="1" dirty="0">
                  <a:solidFill>
                    <a:schemeClr val="tx2"/>
                  </a:solidFill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GB" sz="2800" b="0" i="0" smtClean="0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</a:rPr>
                        <m:t>d</m:t>
                      </m:r>
                      <m:r>
                        <a:rPr lang="en-GB" sz="2800" b="0" i="1" smtClean="0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en-GB" sz="2800" b="0" i="1" smtClean="0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en-GB" sz="2800" b="0" i="0" smtClean="0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</a:rPr>
                        <m:t>d</m:t>
                      </m:r>
                      <m:r>
                        <a:rPr lang="en-GB" sz="2800" b="0" i="1" smtClean="0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m:rPr>
                          <m:sty m:val="p"/>
                        </m:rPr>
                        <a:rPr lang="en-GB" sz="2800" b="0" i="0" smtClean="0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</a:rPr>
                        <m:t>d</m:t>
                      </m:r>
                      <m:r>
                        <a:rPr lang="en-GB" sz="2800" b="0" i="1" smtClean="0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GB" sz="2800" b="0" i="1" smtClean="0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|"/>
                          <m:endChr m:val="|"/>
                          <m:ctrlPr>
                            <a:rPr lang="en-GB" sz="2800" b="0" i="1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GB" sz="2800" b="0" i="1" smtClean="0">
                                  <a:solidFill>
                                    <a:schemeClr val="tx2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f>
                                  <m:fPr>
                                    <m:ctrlPr>
                                      <a:rPr lang="en-GB" sz="2800" b="0" i="1" smtClean="0">
                                        <a:solidFill>
                                          <a:schemeClr val="tx2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GB" sz="2800" b="0" i="1" smtClean="0">
                                        <a:solidFill>
                                          <a:schemeClr val="tx2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𝜕</m:t>
                                    </m:r>
                                    <m:r>
                                      <a:rPr lang="en-GB" sz="2800" b="0" i="1" smtClean="0">
                                        <a:solidFill>
                                          <a:schemeClr val="tx2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num>
                                  <m:den>
                                    <m:r>
                                      <a:rPr lang="en-GB" sz="2800" b="0" i="1" smtClean="0">
                                        <a:solidFill>
                                          <a:schemeClr val="tx2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𝜕</m:t>
                                    </m:r>
                                    <m:r>
                                      <a:rPr lang="en-GB" sz="2800" b="0" i="1" smtClean="0">
                                        <a:solidFill>
                                          <a:schemeClr val="tx2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𝑟</m:t>
                                    </m:r>
                                  </m:den>
                                </m:f>
                              </m:e>
                              <m:e>
                                <m:f>
                                  <m:fPr>
                                    <m:ctrlPr>
                                      <a:rPr lang="en-GB" sz="2800" b="0" i="1" smtClean="0">
                                        <a:solidFill>
                                          <a:schemeClr val="tx2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GB" sz="2800" b="0" i="1" smtClean="0">
                                        <a:solidFill>
                                          <a:schemeClr val="tx2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𝜕</m:t>
                                    </m:r>
                                    <m:r>
                                      <a:rPr lang="en-GB" sz="2800" b="0" i="1" smtClean="0">
                                        <a:solidFill>
                                          <a:schemeClr val="tx2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num>
                                  <m:den>
                                    <m:r>
                                      <a:rPr lang="en-GB" sz="2800" b="0" i="1" smtClean="0">
                                        <a:solidFill>
                                          <a:schemeClr val="tx2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𝜕𝜃</m:t>
                                    </m:r>
                                  </m:den>
                                </m:f>
                              </m:e>
                            </m:mr>
                            <m:mr>
                              <m:e>
                                <m:f>
                                  <m:fPr>
                                    <m:ctrlPr>
                                      <a:rPr lang="en-GB" sz="2800" i="1">
                                        <a:solidFill>
                                          <a:schemeClr val="tx2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GB" sz="2800" i="1">
                                        <a:solidFill>
                                          <a:schemeClr val="tx2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𝜕</m:t>
                                    </m:r>
                                    <m:r>
                                      <a:rPr lang="en-GB" sz="2800" b="0" i="1" smtClean="0">
                                        <a:solidFill>
                                          <a:schemeClr val="tx2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𝑦</m:t>
                                    </m:r>
                                  </m:num>
                                  <m:den>
                                    <m:r>
                                      <a:rPr lang="en-GB" sz="2800" i="1">
                                        <a:solidFill>
                                          <a:schemeClr val="tx2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𝜕</m:t>
                                    </m:r>
                                    <m:r>
                                      <a:rPr lang="en-GB" sz="2800" i="1">
                                        <a:solidFill>
                                          <a:schemeClr val="tx2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𝑟</m:t>
                                    </m:r>
                                  </m:den>
                                </m:f>
                              </m:e>
                              <m:e>
                                <m:f>
                                  <m:fPr>
                                    <m:ctrlPr>
                                      <a:rPr lang="en-GB" sz="2800" i="1">
                                        <a:solidFill>
                                          <a:schemeClr val="tx2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GB" sz="2800" i="1">
                                        <a:solidFill>
                                          <a:schemeClr val="tx2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𝜕</m:t>
                                    </m:r>
                                    <m:r>
                                      <a:rPr lang="en-GB" sz="2800" b="0" i="1" smtClean="0">
                                        <a:solidFill>
                                          <a:schemeClr val="tx2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𝑦</m:t>
                                    </m:r>
                                  </m:num>
                                  <m:den>
                                    <m:r>
                                      <a:rPr lang="en-GB" sz="2800" i="1">
                                        <a:solidFill>
                                          <a:schemeClr val="tx2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𝜕𝜃</m:t>
                                    </m:r>
                                  </m:den>
                                </m:f>
                              </m:e>
                            </m:mr>
                          </m:m>
                        </m:e>
                      </m:d>
                      <m:r>
                        <m:rPr>
                          <m:sty m:val="p"/>
                        </m:rPr>
                        <a:rPr lang="en-GB" sz="2800" b="0" i="0" smtClean="0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</a:rPr>
                        <m:t>d</m:t>
                      </m:r>
                      <m:r>
                        <a:rPr lang="en-GB" sz="2800" b="0" i="1" smtClean="0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</a:rPr>
                        <m:t>𝑟</m:t>
                      </m:r>
                      <m:r>
                        <m:rPr>
                          <m:sty m:val="p"/>
                        </m:rPr>
                        <a:rPr lang="en-GB" sz="2800" b="0" i="0" smtClean="0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</a:rPr>
                        <m:t>d</m:t>
                      </m:r>
                      <m:r>
                        <a:rPr lang="en-GB" sz="2800" b="0" i="1" smtClean="0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</a:rPr>
                        <m:t>𝜃</m:t>
                      </m:r>
                      <m:r>
                        <a:rPr lang="en-GB" sz="2800" b="0" i="1" smtClean="0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2800" b="0" i="1" smtClean="0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</a:rPr>
                        <m:t>𝑟</m:t>
                      </m:r>
                      <m:r>
                        <m:rPr>
                          <m:sty m:val="p"/>
                        </m:rPr>
                        <a:rPr lang="en-GB" sz="2800" b="0" i="0" smtClean="0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</a:rPr>
                        <m:t>d</m:t>
                      </m:r>
                      <m:r>
                        <a:rPr lang="en-GB" sz="2800" b="0" i="1" smtClean="0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</a:rPr>
                        <m:t>𝑟</m:t>
                      </m:r>
                      <m:r>
                        <m:rPr>
                          <m:sty m:val="p"/>
                        </m:rPr>
                        <a:rPr lang="en-GB" sz="2800" b="0" i="0" smtClean="0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</a:rPr>
                        <m:t>d</m:t>
                      </m:r>
                      <m:r>
                        <a:rPr lang="en-GB" sz="2800" b="0" i="1" smtClean="0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</a:rPr>
                        <m:t>𝜃</m:t>
                      </m:r>
                    </m:oMath>
                  </m:oMathPara>
                </a14:m>
                <a:endParaRPr lang="en-MO" sz="2800" i="1" dirty="0">
                  <a:solidFill>
                    <a:schemeClr val="tx2"/>
                  </a:solidFill>
                </a:endParaRPr>
              </a:p>
              <a:p>
                <a:pPr marL="0" indent="0">
                  <a:buNone/>
                </a:pPr>
                <a:endParaRPr lang="en-MO" sz="2800" i="1" dirty="0">
                  <a:solidFill>
                    <a:schemeClr val="tx2"/>
                  </a:solidFill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GB" sz="2800" i="1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</a:rPr>
                        <m:t>a</m:t>
                      </m:r>
                      <m:r>
                        <m:rPr>
                          <m:sty m:val="p"/>
                        </m:rPr>
                        <a:rPr lang="en-GB" sz="2800" b="0" i="0" smtClean="0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</a:rPr>
                        <m:t>rea</m:t>
                      </m:r>
                      <m:d>
                        <m:dPr>
                          <m:ctrlPr>
                            <a:rPr lang="en-GB" sz="2800" b="0" i="1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2800" b="0" i="1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  <m:t>𝐷</m:t>
                          </m:r>
                        </m:e>
                      </m:d>
                      <m:r>
                        <a:rPr lang="en-GB" sz="2800" b="0" i="1" smtClean="0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trlPr>
                            <a:rPr lang="en-GB" sz="2800" b="0" i="1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GB" sz="2800" b="0" i="1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  <m:t>𝜃</m:t>
                          </m:r>
                          <m:r>
                            <a:rPr lang="en-GB" sz="2800" b="0" i="1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sSub>
                            <m:sSubPr>
                              <m:ctrlPr>
                                <a:rPr lang="en-GB" sz="2800" b="0" i="1" smtClean="0">
                                  <a:solidFill>
                                    <a:schemeClr val="tx2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sz="2800" b="0" i="1" smtClean="0">
                                  <a:solidFill>
                                    <a:schemeClr val="tx2"/>
                                  </a:solidFill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en-GB" sz="2800" b="0" i="1" smtClean="0">
                                  <a:solidFill>
                                    <a:schemeClr val="tx2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  <m:r>
                            <a:rPr lang="en-GB" sz="2800" b="0" i="1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sub>
                        <m:sup>
                          <m:r>
                            <a:rPr lang="en-GB" sz="2800" b="0" i="1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  <m:t>𝜃</m:t>
                          </m:r>
                          <m:d>
                            <m:dPr>
                              <m:ctrlPr>
                                <a:rPr lang="en-GB" sz="2800" b="0" i="1" smtClean="0">
                                  <a:solidFill>
                                    <a:schemeClr val="tx2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GB" sz="2800" b="0" i="1" smtClean="0">
                                      <a:solidFill>
                                        <a:schemeClr val="tx2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GB" sz="2800" b="0" i="1" smtClean="0">
                                      <a:solidFill>
                                        <a:schemeClr val="tx2"/>
                                      </a:solidFill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e>
                                <m:sub>
                                  <m:r>
                                    <a:rPr lang="en-GB" sz="2800" b="0" i="1" smtClean="0">
                                      <a:solidFill>
                                        <a:schemeClr val="tx2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e>
                          </m:d>
                        </m:sup>
                        <m:e>
                          <m:nary>
                            <m:naryPr>
                              <m:ctrlPr>
                                <a:rPr lang="en-GB" sz="2800" b="0" i="1" smtClean="0">
                                  <a:solidFill>
                                    <a:schemeClr val="tx2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3"/>
                                </m:rPr>
                                <a:rPr lang="en-GB" sz="2800" b="0" i="1" smtClean="0">
                                  <a:solidFill>
                                    <a:schemeClr val="tx2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  <m:sup>
                              <m:r>
                                <a:rPr lang="en-GB" sz="2800" b="0" i="1" smtClean="0">
                                  <a:solidFill>
                                    <a:schemeClr val="tx2"/>
                                  </a:solidFill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  <m:r>
                                <a:rPr lang="en-GB" sz="2800" b="0" i="1" smtClean="0">
                                  <a:solidFill>
                                    <a:schemeClr val="tx2"/>
                                  </a:solidFill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GB" sz="2800" b="0" i="1" smtClean="0">
                                  <a:solidFill>
                                    <a:schemeClr val="tx2"/>
                                  </a:solidFill>
                                  <a:latin typeface="Cambria Math" panose="02040503050406030204" pitchFamily="18" charset="0"/>
                                </a:rPr>
                                <m:t>𝜃</m:t>
                              </m:r>
                              <m:r>
                                <a:rPr lang="en-GB" sz="2800" b="0" i="1" smtClean="0">
                                  <a:solidFill>
                                    <a:schemeClr val="tx2"/>
                                  </a:solidFill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sup>
                            <m:e>
                              <m:r>
                                <a:rPr lang="en-GB" sz="2800" b="0" i="1" smtClean="0">
                                  <a:solidFill>
                                    <a:schemeClr val="tx2"/>
                                  </a:solidFill>
                                  <a:latin typeface="Cambria Math" panose="02040503050406030204" pitchFamily="18" charset="0"/>
                                </a:rPr>
                                <m:t>𝜌</m:t>
                              </m:r>
                              <m:r>
                                <a:rPr lang="en-GB" sz="2800" b="0" i="0" smtClean="0">
                                  <a:solidFill>
                                    <a:schemeClr val="tx2"/>
                                  </a:solidFill>
                                  <a:latin typeface="Cambria Math" panose="02040503050406030204" pitchFamily="18" charset="0"/>
                                </a:rPr>
                                <m:t>ⅆ</m:t>
                              </m:r>
                              <m:r>
                                <a:rPr lang="en-GB" sz="2800" b="0" i="1" smtClean="0">
                                  <a:solidFill>
                                    <a:schemeClr val="tx2"/>
                                  </a:solidFill>
                                  <a:latin typeface="Cambria Math" panose="02040503050406030204" pitchFamily="18" charset="0"/>
                                </a:rPr>
                                <m:t>𝜌</m:t>
                              </m:r>
                              <m:r>
                                <a:rPr lang="el-GR" sz="2800" b="0" i="0" smtClean="0">
                                  <a:solidFill>
                                    <a:schemeClr val="tx2"/>
                                  </a:solidFill>
                                  <a:latin typeface="Cambria Math" panose="02040503050406030204" pitchFamily="18" charset="0"/>
                                </a:rPr>
                                <m:t>ⅆ</m:t>
                              </m:r>
                              <m:r>
                                <a:rPr lang="el-GR" sz="2800" b="0" i="1" smtClean="0">
                                  <a:solidFill>
                                    <a:schemeClr val="tx2"/>
                                  </a:solidFill>
                                  <a:latin typeface="Cambria Math" panose="02040503050406030204" pitchFamily="18" charset="0"/>
                                </a:rPr>
                                <m:t>𝜃</m:t>
                              </m:r>
                              <m:r>
                                <a:rPr lang="en-GB" sz="2800" b="0" i="1" smtClean="0">
                                  <a:solidFill>
                                    <a:schemeClr val="tx2"/>
                                  </a:solidFill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f>
                                <m:fPr>
                                  <m:ctrlPr>
                                    <a:rPr lang="en-GB" sz="2800" b="0" i="1" smtClean="0">
                                      <a:solidFill>
                                        <a:schemeClr val="tx2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sz="2800" b="0" i="1" smtClean="0">
                                      <a:solidFill>
                                        <a:schemeClr val="tx2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GB" sz="2800" b="0" i="1" smtClean="0">
                                      <a:solidFill>
                                        <a:schemeClr val="tx2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den>
                              </m:f>
                              <m:nary>
                                <m:naryPr>
                                  <m:ctrlPr>
                                    <a:rPr lang="en-GB" sz="2800" i="1">
                                      <a:solidFill>
                                        <a:schemeClr val="tx2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naryPr>
                                <m:sub>
                                  <m:r>
                                    <a:rPr lang="en-GB" sz="2800" i="1">
                                      <a:solidFill>
                                        <a:schemeClr val="tx2"/>
                                      </a:solidFill>
                                      <a:latin typeface="Cambria Math" panose="02040503050406030204" pitchFamily="18" charset="0"/>
                                    </a:rPr>
                                    <m:t>𝜃</m:t>
                                  </m:r>
                                  <m:r>
                                    <a:rPr lang="en-GB" sz="2800" i="1">
                                      <a:solidFill>
                                        <a:schemeClr val="tx2"/>
                                      </a:solidFill>
                                      <a:latin typeface="Cambria Math" panose="02040503050406030204" pitchFamily="18" charset="0"/>
                                    </a:rPr>
                                    <m:t>(</m:t>
                                  </m:r>
                                  <m:sSub>
                                    <m:sSubPr>
                                      <m:ctrlPr>
                                        <a:rPr lang="en-GB" sz="2800" i="1">
                                          <a:solidFill>
                                            <a:schemeClr val="tx2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GB" sz="2800" i="1">
                                          <a:solidFill>
                                            <a:schemeClr val="tx2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𝑡</m:t>
                                      </m:r>
                                    </m:e>
                                    <m:sub>
                                      <m:r>
                                        <a:rPr lang="en-GB" sz="2800" i="1">
                                          <a:solidFill>
                                            <a:schemeClr val="tx2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sub>
                                  </m:sSub>
                                  <m:r>
                                    <a:rPr lang="en-GB" sz="2800" i="1">
                                      <a:solidFill>
                                        <a:schemeClr val="tx2"/>
                                      </a:solidFill>
                                      <a:latin typeface="Cambria Math" panose="02040503050406030204" pitchFamily="18" charset="0"/>
                                    </a:rPr>
                                    <m:t>)</m:t>
                                  </m:r>
                                </m:sub>
                                <m:sup>
                                  <m:r>
                                    <a:rPr lang="en-GB" sz="2800" i="1">
                                      <a:solidFill>
                                        <a:schemeClr val="tx2"/>
                                      </a:solidFill>
                                      <a:latin typeface="Cambria Math" panose="02040503050406030204" pitchFamily="18" charset="0"/>
                                    </a:rPr>
                                    <m:t>𝜃</m:t>
                                  </m:r>
                                  <m:d>
                                    <m:dPr>
                                      <m:ctrlPr>
                                        <a:rPr lang="en-GB" sz="2800" i="1">
                                          <a:solidFill>
                                            <a:schemeClr val="tx2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en-GB" sz="2800" i="1">
                                              <a:solidFill>
                                                <a:schemeClr val="tx2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GB" sz="2800" i="1">
                                              <a:solidFill>
                                                <a:schemeClr val="tx2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𝑡</m:t>
                                          </m:r>
                                        </m:e>
                                        <m:sub>
                                          <m:r>
                                            <a:rPr lang="en-GB" sz="2800" i="1">
                                              <a:solidFill>
                                                <a:schemeClr val="tx2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1</m:t>
                                          </m:r>
                                        </m:sub>
                                      </m:sSub>
                                    </m:e>
                                  </m:d>
                                </m:sup>
                                <m:e>
                                  <m:sSup>
                                    <m:sSupPr>
                                      <m:ctrlPr>
                                        <a:rPr lang="en-GB" sz="2800" b="0" i="1" smtClean="0">
                                          <a:solidFill>
                                            <a:schemeClr val="tx2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GB" sz="2800" b="0" i="1" smtClean="0">
                                          <a:solidFill>
                                            <a:schemeClr val="tx2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𝑟</m:t>
                                      </m:r>
                                    </m:e>
                                    <m:sup>
                                      <m:r>
                                        <a:rPr lang="en-GB" sz="2800" b="0" i="1" smtClean="0">
                                          <a:solidFill>
                                            <a:schemeClr val="tx2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  <m:d>
                                    <m:dPr>
                                      <m:ctrlPr>
                                        <a:rPr lang="en-GB" sz="2800" b="0" i="1" smtClean="0">
                                          <a:solidFill>
                                            <a:schemeClr val="tx2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GB" sz="2800" b="0" i="1" smtClean="0">
                                          <a:solidFill>
                                            <a:schemeClr val="tx2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𝜃</m:t>
                                      </m:r>
                                    </m:e>
                                  </m:d>
                                  <m:r>
                                    <a:rPr lang="el-GR" sz="2800" b="0" i="1" smtClean="0">
                                      <a:solidFill>
                                        <a:schemeClr val="tx2"/>
                                      </a:solidFill>
                                      <a:latin typeface="Cambria Math" panose="02040503050406030204" pitchFamily="18" charset="0"/>
                                    </a:rPr>
                                    <m:t>ⅆ</m:t>
                                  </m:r>
                                  <m:r>
                                    <a:rPr lang="el-GR" sz="2800" b="0" i="1" smtClean="0">
                                      <a:solidFill>
                                        <a:schemeClr val="tx2"/>
                                      </a:solidFill>
                                      <a:latin typeface="Cambria Math" panose="02040503050406030204" pitchFamily="18" charset="0"/>
                                    </a:rPr>
                                    <m:t>𝜃</m:t>
                                  </m:r>
                                </m:e>
                              </m:nary>
                            </m:e>
                          </m:nary>
                        </m:e>
                      </m:nary>
                    </m:oMath>
                  </m:oMathPara>
                </a14:m>
                <a:endParaRPr lang="en-MO" sz="2800" dirty="0">
                  <a:solidFill>
                    <a:schemeClr val="tx2"/>
                  </a:solidFill>
                </a:endParaRPr>
              </a:p>
              <a:p>
                <a:pPr marL="0" indent="0">
                  <a:buNone/>
                </a:pPr>
                <a:endParaRPr lang="en-MO" sz="2800" i="1" dirty="0">
                  <a:solidFill>
                    <a:schemeClr val="tx2"/>
                  </a:solidFill>
                </a:endParaRP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6E3A012-930D-5141-A2C7-C81DAC47FC5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371600" y="1733550"/>
                <a:ext cx="9601200" cy="4595998"/>
              </a:xfrm>
              <a:blipFill>
                <a:blip r:embed="rId3"/>
                <a:stretch>
                  <a:fillRect l="-396" t="-551" b="-46832"/>
                </a:stretch>
              </a:blipFill>
            </p:spPr>
            <p:txBody>
              <a:bodyPr/>
              <a:lstStyle/>
              <a:p>
                <a:r>
                  <a:rPr lang="en-MO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AE66424B-13D3-BE4B-A6DA-69C8620B0F0F}"/>
                  </a:ext>
                </a:extLst>
              </p:cNvPr>
              <p:cNvSpPr txBox="1"/>
              <p:nvPr/>
            </p:nvSpPr>
            <p:spPr>
              <a:xfrm>
                <a:off x="9273804" y="4983678"/>
                <a:ext cx="2578100" cy="8956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0" i="1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𝑟</m:t>
                      </m:r>
                      <m:d>
                        <m:dPr>
                          <m:ctrlPr>
                            <a:rPr lang="en-GB" sz="2400" b="0" i="1" smtClean="0">
                              <a:solidFill>
                                <a:schemeClr val="accent5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2400" b="0" i="1" smtClean="0">
                              <a:solidFill>
                                <a:schemeClr val="accent5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en-GB" sz="2400" b="0" i="1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≔</m:t>
                      </m:r>
                      <m:r>
                        <a:rPr lang="en-GB" sz="2400" b="0" i="1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𝑟</m:t>
                      </m:r>
                      <m:d>
                        <m:dPr>
                          <m:ctrlPr>
                            <a:rPr lang="en-GB" sz="2400" b="0" i="1" smtClean="0">
                              <a:solidFill>
                                <a:schemeClr val="accent5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2400" b="0" i="1" smtClean="0">
                              <a:solidFill>
                                <a:schemeClr val="accent5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𝜃</m:t>
                          </m:r>
                          <m:d>
                            <m:dPr>
                              <m:ctrlPr>
                                <a:rPr lang="en-GB" sz="2400" b="0" i="1" smtClean="0">
                                  <a:solidFill>
                                    <a:schemeClr val="accent5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sz="2400" b="0" i="1" smtClean="0">
                                  <a:solidFill>
                                    <a:schemeClr val="accent5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</m:d>
                        </m:e>
                      </m:d>
                    </m:oMath>
                  </m:oMathPara>
                </a14:m>
                <a:endParaRPr lang="en-GB" sz="2400" b="0" dirty="0">
                  <a:solidFill>
                    <a:schemeClr val="accent5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GB" sz="2400" b="0" i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d</m:t>
                      </m:r>
                      <m:r>
                        <a:rPr lang="en-GB" sz="2400" b="0" i="1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𝜃</m:t>
                      </m:r>
                      <m:r>
                        <a:rPr lang="en-GB" sz="2400" b="0" i="1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acc>
                        <m:accPr>
                          <m:chr m:val="̇"/>
                          <m:ctrlPr>
                            <a:rPr lang="en-GB" sz="2400" b="0" i="1" smtClean="0">
                              <a:solidFill>
                                <a:schemeClr val="accent5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GB" sz="2400" b="0" i="1" smtClean="0">
                              <a:solidFill>
                                <a:schemeClr val="accent5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𝜃</m:t>
                          </m:r>
                        </m:e>
                      </m:acc>
                      <m:r>
                        <m:rPr>
                          <m:sty m:val="p"/>
                        </m:rPr>
                        <a:rPr lang="en-GB" sz="2400" b="0" i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d</m:t>
                      </m:r>
                      <m:r>
                        <a:rPr lang="en-GB" sz="2400" b="0" i="1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𝑡</m:t>
                      </m:r>
                    </m:oMath>
                  </m:oMathPara>
                </a14:m>
                <a:endParaRPr lang="en-MO" sz="2400" dirty="0">
                  <a:solidFill>
                    <a:schemeClr val="accent5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AE66424B-13D3-BE4B-A6DA-69C8620B0F0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73804" y="4983678"/>
                <a:ext cx="2578100" cy="89563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MO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739501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92A14F-A2E6-3246-9312-3DAD78DB2C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MO" dirty="0">
                <a:latin typeface="Times New Roman" panose="02020603050405020304" pitchFamily="18" charset="0"/>
                <a:cs typeface="Times New Roman" panose="02020603050405020304" pitchFamily="18" charset="0"/>
              </a:rPr>
              <a:t>Area swept out by Position vector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49388F6-FC44-3A49-8E77-1B2718FAC8EF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778825" y="1451311"/>
                <a:ext cx="10515600" cy="5293872"/>
              </a:xfrm>
            </p:spPr>
            <p:txBody>
              <a:bodyPr>
                <a:noAutofit/>
              </a:bodyPr>
              <a:lstStyle/>
              <a:p>
                <a:pPr marL="0" indent="0">
                  <a:lnSpc>
                    <a:spcPct val="100000"/>
                  </a:lnSpc>
                  <a:buNone/>
                </a:pPr>
                <a14:m>
                  <m:oMath xmlns:m="http://schemas.openxmlformats.org/officeDocument/2006/math">
                    <m:acc>
                      <m:accPr>
                        <m:chr m:val="̇"/>
                        <m:ctrlPr>
                          <a:rPr lang="en-GB" sz="2800" b="1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GB" sz="28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𝜶</m:t>
                        </m:r>
                      </m:e>
                    </m:acc>
                    <m:d>
                      <m:dPr>
                        <m:ctrlPr>
                          <a:rPr lang="en-GB" sz="28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GB" sz="28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𝑡</m:t>
                        </m:r>
                      </m:e>
                    </m:d>
                    <m:r>
                      <a:rPr lang="en-GB" sz="28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=(</m:t>
                    </m:r>
                    <m:acc>
                      <m:accPr>
                        <m:chr m:val="̇"/>
                        <m:ctrlPr>
                          <a:rPr lang="en-GB" sz="28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GB" sz="280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GB" sz="28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𝛼</m:t>
                            </m:r>
                          </m:e>
                          <m:sub>
                            <m:r>
                              <a:rPr lang="en-GB" sz="28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1</m:t>
                            </m:r>
                          </m:sub>
                        </m:sSub>
                      </m:e>
                    </m:acc>
                    <m:r>
                      <a:rPr lang="en-GB" sz="2800" b="1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lang="en-GB" sz="28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𝑡</m:t>
                    </m:r>
                    <m:r>
                      <a:rPr lang="en-GB" sz="2800" b="1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),</m:t>
                    </m:r>
                    <m:sSub>
                      <m:sSubPr>
                        <m:ctrlPr>
                          <a:rPr lang="en-GB" sz="28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acc>
                          <m:accPr>
                            <m:chr m:val="̇"/>
                            <m:ctrlPr>
                              <a:rPr lang="en-GB" sz="2800" b="1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en-GB" sz="280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𝛼</m:t>
                            </m:r>
                          </m:e>
                        </m:acc>
                      </m:e>
                      <m:sub>
                        <m:r>
                          <a:rPr lang="en-GB" sz="28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b>
                    </m:sSub>
                    <m:r>
                      <a:rPr lang="en-GB" sz="28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lang="en-GB" sz="28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𝑡</m:t>
                    </m:r>
                    <m:r>
                      <a:rPr lang="en-GB" sz="28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en-GB" sz="2800" i="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r>
                  <a:rPr lang="en-GB" sz="2800" dirty="0"/>
                  <a:t> </a:t>
                </a:r>
                <a14:m>
                  <m:oMath xmlns:m="http://schemas.openxmlformats.org/officeDocument/2006/math">
                    <m:r>
                      <a:rPr lang="en-GB" sz="2800" i="1">
                        <a:latin typeface="Cambria Math" panose="02040503050406030204" pitchFamily="18" charset="0"/>
                      </a:rPr>
                      <m:t>=(</m:t>
                    </m:r>
                    <m:acc>
                      <m:accPr>
                        <m:chr m:val="̇"/>
                        <m:ctrlPr>
                          <a:rPr lang="en-GB" sz="28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GB" sz="28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𝑟</m:t>
                        </m:r>
                      </m:e>
                    </m:acc>
                    <m:func>
                      <m:funcPr>
                        <m:ctrlPr>
                          <a:rPr lang="en-GB" sz="28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GB" sz="280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cos</m:t>
                        </m:r>
                      </m:fName>
                      <m:e>
                        <m:r>
                          <a:rPr lang="en-GB" sz="28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𝜃</m:t>
                        </m:r>
                        <m:r>
                          <a:rPr lang="en-GB" sz="28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GB" sz="28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𝑟</m:t>
                        </m:r>
                        <m:acc>
                          <m:accPr>
                            <m:chr m:val="̇"/>
                            <m:ctrlPr>
                              <a:rPr lang="en-GB" sz="28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en-GB" sz="28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𝜃</m:t>
                            </m:r>
                          </m:e>
                        </m:acc>
                        <m:func>
                          <m:funcPr>
                            <m:ctrlPr>
                              <a:rPr lang="en-GB" sz="28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GB" sz="280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sin</m:t>
                            </m:r>
                          </m:fName>
                          <m:e>
                            <m:r>
                              <a:rPr lang="en-GB" sz="28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𝜃</m:t>
                            </m:r>
                          </m:e>
                        </m:func>
                        <m:r>
                          <a:rPr lang="en-GB" sz="28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,</m:t>
                        </m:r>
                      </m:e>
                    </m:func>
                    <m:acc>
                      <m:accPr>
                        <m:chr m:val="̇"/>
                        <m:ctrlPr>
                          <a:rPr lang="en-GB" sz="28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GB" sz="28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𝑟</m:t>
                        </m:r>
                      </m:e>
                    </m:acc>
                    <m:func>
                      <m:funcPr>
                        <m:ctrlPr>
                          <a:rPr lang="en-GB" sz="28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GB" sz="280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sin</m:t>
                        </m:r>
                      </m:fName>
                      <m:e>
                        <m:r>
                          <a:rPr lang="en-GB" sz="28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𝜃</m:t>
                        </m:r>
                        <m:r>
                          <a:rPr lang="en-GB" sz="28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a:rPr lang="en-GB" sz="28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𝑟</m:t>
                        </m:r>
                        <m:acc>
                          <m:accPr>
                            <m:chr m:val="̇"/>
                            <m:ctrlPr>
                              <a:rPr lang="en-GB" sz="28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en-GB" sz="28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𝜃</m:t>
                            </m:r>
                          </m:e>
                        </m:acc>
                        <m:func>
                          <m:funcPr>
                            <m:ctrlPr>
                              <a:rPr lang="en-GB" sz="28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GB" sz="280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cos</m:t>
                            </m:r>
                          </m:fName>
                          <m:e>
                            <m:r>
                              <a:rPr lang="en-GB" sz="28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𝜃</m:t>
                            </m:r>
                          </m:e>
                        </m:func>
                      </m:e>
                    </m:func>
                  </m:oMath>
                </a14:m>
                <a:r>
                  <a:rPr lang="en-GB" sz="2800" i="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</a:p>
              <a:p>
                <a:pPr marL="0" indent="0">
                  <a:lnSpc>
                    <a:spcPct val="10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GB" sz="2800" b="0" i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E</m:t>
                      </m:r>
                      <m:r>
                        <m:rPr>
                          <m:nor/>
                        </m:rPr>
                        <a:rPr lang="en-GB" sz="280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xterior</m:t>
                      </m:r>
                      <m:r>
                        <m:rPr>
                          <m:nor/>
                        </m:rPr>
                        <a:rPr lang="en-GB" sz="280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GB" sz="280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normal</m:t>
                      </m:r>
                      <m:r>
                        <m:rPr>
                          <m:nor/>
                        </m:rPr>
                        <a:rPr lang="en-GB" sz="280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GB" sz="280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vector</m:t>
                      </m:r>
                      <m:r>
                        <m:rPr>
                          <m:nor/>
                        </m:rPr>
                        <a:rPr lang="en-GB" sz="280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a:rPr lang="en-GB" sz="2800" b="1" i="0">
                          <a:latin typeface="Cambria Math" panose="02040503050406030204" pitchFamily="18" charset="0"/>
                        </a:rPr>
                        <m:t>𝐧</m:t>
                      </m:r>
                      <m:d>
                        <m:dPr>
                          <m:ctrlPr>
                            <a:rPr lang="en-GB" sz="2800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2800" i="1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m:rPr>
                          <m:nor/>
                        </m:rPr>
                        <a:rPr lang="en-GB" sz="28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to</m:t>
                      </m:r>
                      <m:r>
                        <m:rPr>
                          <m:nor/>
                        </m:rPr>
                        <a:rPr lang="en-GB" sz="28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a:rPr lang="en-GB" sz="2800" i="1">
                          <a:latin typeface="Cambria Math" panose="02040503050406030204" pitchFamily="18" charset="0"/>
                        </a:rPr>
                        <m:t>𝐷</m:t>
                      </m:r>
                      <m:r>
                        <m:rPr>
                          <m:nor/>
                        </m:rPr>
                        <a:rPr lang="en-GB" sz="2800" i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GB" sz="28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in</m:t>
                      </m:r>
                      <m:r>
                        <m:rPr>
                          <m:nor/>
                        </m:rPr>
                        <a:rPr lang="en-GB" sz="28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GB" sz="28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the</m:t>
                      </m:r>
                      <m:r>
                        <m:rPr>
                          <m:nor/>
                        </m:rPr>
                        <a:rPr lang="en-GB" sz="28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GB" sz="28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boundary</m:t>
                      </m:r>
                      <m:r>
                        <m:rPr>
                          <m:nor/>
                        </m:rPr>
                        <a:rPr lang="en-GB" sz="28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GB" sz="28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point</m:t>
                      </m:r>
                      <m:r>
                        <m:rPr>
                          <m:nor/>
                        </m:rPr>
                        <a:rPr lang="en-GB" sz="28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a:rPr lang="el-GR" sz="2800" i="1">
                          <a:latin typeface="Cambria Math" panose="02040503050406030204" pitchFamily="18" charset="0"/>
                        </a:rPr>
                        <m:t>𝛼</m:t>
                      </m:r>
                      <m:d>
                        <m:dPr>
                          <m:ctrlPr>
                            <a:rPr lang="el-GR" sz="2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2800" i="1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en-GB" sz="2800" i="1" smtClean="0">
                          <a:latin typeface="Cambria Math" panose="02040503050406030204" pitchFamily="18" charset="0"/>
                        </a:rPr>
                        <m:t>∈</m:t>
                      </m:r>
                      <m:r>
                        <a:rPr lang="en-GB" sz="2800" i="1">
                          <a:latin typeface="Cambria Math" panose="02040503050406030204" pitchFamily="18" charset="0"/>
                        </a:rPr>
                        <m:t>𝜕</m:t>
                      </m:r>
                      <m:r>
                        <a:rPr lang="en-GB" sz="2800" i="1">
                          <a:latin typeface="Cambria Math" panose="02040503050406030204" pitchFamily="18" charset="0"/>
                        </a:rPr>
                        <m:t>𝐷</m:t>
                      </m:r>
                      <m:r>
                        <a:rPr lang="en-GB" sz="2800" b="0" i="1" smtClean="0">
                          <a:latin typeface="Cambria Math" panose="02040503050406030204" pitchFamily="18" charset="0"/>
                        </a:rPr>
                        <m:t>:</m:t>
                      </m:r>
                    </m:oMath>
                  </m:oMathPara>
                </a14:m>
                <a:endParaRPr lang="en-GB" sz="2800" b="0" i="1" dirty="0">
                  <a:latin typeface="Cambria Math" panose="02040503050406030204" pitchFamily="18" charset="0"/>
                </a:endParaRPr>
              </a:p>
              <a:p>
                <a:pPr marL="0" indent="0">
                  <a:lnSpc>
                    <a:spcPct val="10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GB" sz="2800" b="1" i="0" smtClean="0">
                          <a:latin typeface="Cambria Math" panose="02040503050406030204" pitchFamily="18" charset="0"/>
                        </a:rPr>
                        <m:t>𝐧</m:t>
                      </m:r>
                      <m:d>
                        <m:dPr>
                          <m:ctrlPr>
                            <a:rPr lang="en-GB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28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en-GB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sz="28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GB" sz="28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(</m:t>
                          </m:r>
                          <m:sSub>
                            <m:sSubPr>
                              <m:ctrlPr>
                                <a:rPr lang="en-GB" sz="2800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̇"/>
                                  <m:ctrlPr>
                                    <a:rPr lang="en-GB" sz="2800" b="1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GB" sz="2800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𝛼</m:t>
                                  </m:r>
                                </m:e>
                              </m:acc>
                            </m:e>
                            <m:sub>
                              <m:r>
                                <a:rPr lang="en-GB" sz="2800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n-GB" sz="28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(</m:t>
                          </m:r>
                          <m:r>
                            <a:rPr lang="en-GB" sz="28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𝑡</m:t>
                          </m:r>
                          <m:r>
                            <a:rPr lang="en-GB" sz="28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),−</m:t>
                          </m:r>
                          <m:sSub>
                            <m:sSubPr>
                              <m:ctrlPr>
                                <a:rPr lang="en-GB" sz="2800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̇"/>
                                  <m:ctrlPr>
                                    <a:rPr lang="en-GB" sz="2800" b="1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GB" sz="2800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𝛼</m:t>
                                  </m:r>
                                </m:e>
                              </m:acc>
                            </m:e>
                            <m:sub>
                              <m:r>
                                <a:rPr lang="en-GB" sz="28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GB" sz="28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(</m:t>
                          </m:r>
                          <m:r>
                            <a:rPr lang="en-GB" sz="28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𝑡</m:t>
                          </m:r>
                          <m:r>
                            <a:rPr lang="en-GB" sz="28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))</m:t>
                          </m:r>
                        </m:num>
                        <m:den>
                          <m:d>
                            <m:dPr>
                              <m:begChr m:val="|"/>
                              <m:endChr m:val="|"/>
                              <m:ctrlPr>
                                <a:rPr lang="en-GB" sz="28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acc>
                                <m:accPr>
                                  <m:chr m:val="̇"/>
                                  <m:ctrlPr>
                                    <a:rPr lang="en-GB" sz="2800" b="1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GB" sz="2800" b="1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𝜶</m:t>
                                  </m:r>
                                </m:e>
                              </m:acc>
                              <m:d>
                                <m:dPr>
                                  <m:ctrlPr>
                                    <a:rPr lang="en-GB" sz="2800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GB" sz="2800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𝑡</m:t>
                                  </m:r>
                                </m:e>
                              </m:d>
                            </m:e>
                          </m:d>
                        </m:den>
                      </m:f>
                    </m:oMath>
                  </m:oMathPara>
                </a14:m>
                <a:endParaRPr lang="en-GB" sz="2800" b="0" i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lnSpc>
                    <a:spcPct val="100000"/>
                  </a:lnSpc>
                  <a:buNone/>
                </a:pPr>
                <a:endParaRPr lang="en-MO" sz="2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lnSpc>
                    <a:spcPct val="10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GB" sz="2800" b="0" i="0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area</m:t>
                      </m:r>
                      <m:d>
                        <m:dPr>
                          <m:ctrlPr>
                            <a:rPr lang="en-GB" sz="28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GB" sz="28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𝐷</m:t>
                          </m:r>
                        </m:e>
                      </m:d>
                    </m:oMath>
                  </m:oMathPara>
                </a14:m>
                <a:endParaRPr lang="en-GB" sz="2800" b="0" i="1" dirty="0">
                  <a:latin typeface="Cambria Math" panose="020405030504060302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lnSpc>
                    <a:spcPct val="12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GB" sz="28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GB" sz="28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GB" sz="28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GB" sz="28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2</m:t>
                          </m:r>
                        </m:den>
                      </m:f>
                      <m:nary>
                        <m:naryPr>
                          <m:ctrlPr>
                            <a:rPr lang="en-GB" sz="28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naryPr>
                        <m:sub>
                          <m:sSub>
                            <m:sSubPr>
                              <m:ctrlPr>
                                <a:rPr lang="en-GB" sz="28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brk m:alnAt="23"/>
                                </m:rPr>
                                <a:rPr lang="en-GB" sz="28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m:rPr>
                                  <m:brk m:alnAt="23"/>
                                </m:rPr>
                                <a:rPr lang="en-GB" sz="28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0</m:t>
                              </m:r>
                            </m:sub>
                          </m:sSub>
                        </m:sub>
                        <m:sup>
                          <m:sSub>
                            <m:sSubPr>
                              <m:ctrlPr>
                                <a:rPr lang="en-GB" sz="28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sz="28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en-GB" sz="28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1</m:t>
                              </m:r>
                            </m:sub>
                          </m:sSub>
                        </m:sup>
                        <m:e>
                          <m:f>
                            <m:fPr>
                              <m:ctrlPr>
                                <a:rPr lang="en-GB" sz="2800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fPr>
                            <m:num>
                              <m:r>
                                <a:rPr lang="en-GB" sz="28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(</m:t>
                              </m:r>
                              <m:r>
                                <a:rPr lang="en-GB" sz="28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𝑟</m:t>
                              </m:r>
                              <m:func>
                                <m:funcPr>
                                  <m:ctrlPr>
                                    <a:rPr lang="en-GB" sz="2800" b="0" i="1" smtClean="0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n-GB" sz="2800" b="0" i="0" smtClean="0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cos</m:t>
                                  </m:r>
                                </m:fName>
                                <m:e>
                                  <m:r>
                                    <a:rPr lang="en-GB" sz="2800" b="0" i="1" smtClean="0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𝜃</m:t>
                                  </m:r>
                                  <m:r>
                                    <a:rPr lang="en-GB" sz="2800" b="0" i="1" smtClean="0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,</m:t>
                                  </m:r>
                                  <m:r>
                                    <a:rPr lang="en-GB" sz="2800" b="0" i="1" smtClean="0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𝑟</m:t>
                                  </m:r>
                                  <m:func>
                                    <m:funcPr>
                                      <m:ctrlPr>
                                        <a:rPr lang="en-GB" sz="2800" b="0" i="1" smtClean="0"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funcPr>
                                    <m:fName>
                                      <m:r>
                                        <m:rPr>
                                          <m:sty m:val="p"/>
                                        </m:rPr>
                                        <a:rPr lang="en-GB" sz="2800" b="0" i="0" smtClean="0"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  <m:t>sin</m:t>
                                      </m:r>
                                    </m:fName>
                                    <m:e>
                                      <m:r>
                                        <a:rPr lang="en-GB" sz="2800" b="0" i="1" smtClean="0"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  <m:t>𝜃</m:t>
                                      </m:r>
                                      <m:r>
                                        <a:rPr lang="en-GB" sz="2800" b="0" i="1" smtClean="0"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  <m:t>)</m:t>
                                      </m:r>
                                    </m:e>
                                  </m:func>
                                </m:e>
                              </m:func>
                              <m:r>
                                <a:rPr lang="en-GB" sz="28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∙</m:t>
                              </m:r>
                              <m:r>
                                <a:rPr lang="en-GB" sz="2800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(</m:t>
                              </m:r>
                              <m:acc>
                                <m:accPr>
                                  <m:chr m:val="̇"/>
                                  <m:ctrlPr>
                                    <a:rPr lang="en-GB" sz="2800" b="0" i="1" smtClean="0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GB" sz="2800" b="0" i="1" smtClean="0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𝑟</m:t>
                                  </m:r>
                                </m:e>
                              </m:acc>
                              <m:func>
                                <m:funcPr>
                                  <m:ctrlPr>
                                    <a:rPr lang="en-GB" sz="2800" b="0" i="1" smtClean="0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n-GB" sz="2800" b="0" i="0" smtClean="0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sin</m:t>
                                  </m:r>
                                </m:fName>
                                <m:e>
                                  <m:r>
                                    <a:rPr lang="en-GB" sz="2800" b="0" i="1" smtClean="0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𝜃</m:t>
                                  </m:r>
                                  <m:r>
                                    <a:rPr lang="en-GB" sz="2800" b="0" i="1" smtClean="0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+</m:t>
                                  </m:r>
                                  <m:r>
                                    <a:rPr lang="en-GB" sz="2800" b="0" i="1" smtClean="0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𝑟</m:t>
                                  </m:r>
                                  <m:acc>
                                    <m:accPr>
                                      <m:chr m:val="̇"/>
                                      <m:ctrlPr>
                                        <a:rPr lang="en-GB" sz="2800" i="1"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GB" sz="2800" b="0" i="1" smtClean="0"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  <m:t>𝜃</m:t>
                                      </m:r>
                                    </m:e>
                                  </m:acc>
                                  <m:func>
                                    <m:funcPr>
                                      <m:ctrlPr>
                                        <a:rPr lang="en-GB" sz="2800" b="0" i="1" smtClean="0"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funcPr>
                                    <m:fName>
                                      <m:r>
                                        <m:rPr>
                                          <m:sty m:val="p"/>
                                        </m:rPr>
                                        <a:rPr lang="en-GB" sz="2800" b="0" i="0" smtClean="0"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  <m:t>cos</m:t>
                                      </m:r>
                                    </m:fName>
                                    <m:e>
                                      <m:r>
                                        <a:rPr lang="en-GB" sz="2800" b="0" i="1" smtClean="0"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  <m:t>𝜃</m:t>
                                      </m:r>
                                    </m:e>
                                  </m:func>
                                  <m:r>
                                    <a:rPr lang="en-GB" sz="2800" b="0" i="1" smtClean="0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,</m:t>
                                  </m:r>
                                </m:e>
                              </m:func>
                              <m:r>
                                <a:rPr lang="en-GB" sz="2800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−</m:t>
                              </m:r>
                              <m:acc>
                                <m:accPr>
                                  <m:chr m:val="̇"/>
                                  <m:ctrlPr>
                                    <a:rPr lang="en-GB" sz="2800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GB" sz="2800" b="0" i="1" smtClean="0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𝑟</m:t>
                                  </m:r>
                                </m:e>
                              </m:acc>
                              <m:func>
                                <m:funcPr>
                                  <m:ctrlPr>
                                    <a:rPr lang="en-GB" sz="2800" b="0" i="1" smtClean="0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n-GB" sz="2800" b="0" i="0" smtClean="0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cos</m:t>
                                  </m:r>
                                </m:fName>
                                <m:e>
                                  <m:r>
                                    <a:rPr lang="en-GB" sz="2800" b="0" i="1" smtClean="0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𝜃</m:t>
                                  </m:r>
                                  <m:r>
                                    <a:rPr lang="en-GB" sz="2800" b="0" i="1" smtClean="0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+</m:t>
                                  </m:r>
                                  <m:r>
                                    <a:rPr lang="en-GB" sz="2800" b="0" i="1" smtClean="0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𝑟</m:t>
                                  </m:r>
                                  <m:acc>
                                    <m:accPr>
                                      <m:chr m:val="̇"/>
                                      <m:ctrlPr>
                                        <a:rPr lang="en-GB" sz="2800" i="1"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GB" sz="2800" b="0" i="1" smtClean="0"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  <m:t>𝜃</m:t>
                                      </m:r>
                                    </m:e>
                                  </m:acc>
                                  <m:func>
                                    <m:funcPr>
                                      <m:ctrlPr>
                                        <a:rPr lang="en-GB" sz="2800" b="0" i="1" smtClean="0"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funcPr>
                                    <m:fName>
                                      <m:r>
                                        <m:rPr>
                                          <m:sty m:val="p"/>
                                        </m:rPr>
                                        <a:rPr lang="en-GB" sz="2800" b="0" i="0" smtClean="0"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  <m:t>sin</m:t>
                                      </m:r>
                                    </m:fName>
                                    <m:e>
                                      <m:r>
                                        <a:rPr lang="en-GB" sz="2800" b="0" i="1" smtClean="0"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  <m:t>𝜃</m:t>
                                      </m:r>
                                    </m:e>
                                  </m:func>
                                </m:e>
                              </m:func>
                              <m:r>
                                <a:rPr lang="en-GB" sz="2800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)</m:t>
                              </m:r>
                            </m:num>
                            <m:den>
                              <m:d>
                                <m:dPr>
                                  <m:begChr m:val="|"/>
                                  <m:endChr m:val="|"/>
                                  <m:ctrlPr>
                                    <a:rPr lang="en-GB" sz="2800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dPr>
                                <m:e>
                                  <m:acc>
                                    <m:accPr>
                                      <m:chr m:val="̇"/>
                                      <m:ctrlPr>
                                        <a:rPr lang="en-GB" sz="2800" b="1" i="1"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GB" sz="2800" b="1" i="1"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  <m:t>𝜶</m:t>
                                      </m:r>
                                    </m:e>
                                  </m:acc>
                                  <m:d>
                                    <m:dPr>
                                      <m:ctrlPr>
                                        <a:rPr lang="en-GB" sz="2800" i="1"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GB" sz="2800" i="1"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  <m:t>𝑡</m:t>
                                      </m:r>
                                    </m:e>
                                  </m:d>
                                </m:e>
                              </m:d>
                            </m:den>
                          </m:f>
                        </m:e>
                      </m:nary>
                      <m:d>
                        <m:dPr>
                          <m:begChr m:val="|"/>
                          <m:endChr m:val="|"/>
                          <m:ctrlPr>
                            <a:rPr lang="en-GB" sz="28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̇"/>
                              <m:ctrlPr>
                                <a:rPr lang="en-GB" sz="2800" b="1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accPr>
                            <m:e>
                              <m:r>
                                <a:rPr lang="en-GB" sz="2800" b="1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𝜶</m:t>
                              </m:r>
                            </m:e>
                          </m:acc>
                          <m:d>
                            <m:dPr>
                              <m:ctrlPr>
                                <a:rPr lang="en-GB" sz="2800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r>
                                <a:rPr lang="en-GB" sz="2800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𝑡</m:t>
                              </m:r>
                            </m:e>
                          </m:d>
                        </m:e>
                      </m:d>
                      <m:r>
                        <a:rPr lang="en-GB" sz="2800" i="0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ⅆ</m:t>
                      </m:r>
                      <m:r>
                        <a:rPr lang="en-GB" sz="28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𝑡</m:t>
                      </m:r>
                    </m:oMath>
                  </m:oMathPara>
                </a14:m>
                <a:endParaRPr lang="en-MO" sz="2800" i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lnSpc>
                    <a:spcPct val="12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GB" sz="28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GB" sz="28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GB" sz="28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GB" sz="28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2</m:t>
                          </m:r>
                        </m:den>
                      </m:f>
                      <m:nary>
                        <m:naryPr>
                          <m:ctrlPr>
                            <a:rPr lang="en-GB" sz="28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naryPr>
                        <m:sub>
                          <m:sSub>
                            <m:sSubPr>
                              <m:ctrlPr>
                                <a:rPr lang="en-GB" sz="2800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brk m:alnAt="23"/>
                                </m:rPr>
                                <a:rPr lang="en-GB" sz="2800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m:rPr>
                                  <m:brk m:alnAt="23"/>
                                </m:rPr>
                                <a:rPr lang="en-GB" sz="2800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0</m:t>
                              </m:r>
                            </m:sub>
                          </m:sSub>
                        </m:sub>
                        <m:sup>
                          <m:sSub>
                            <m:sSubPr>
                              <m:ctrlPr>
                                <a:rPr lang="en-GB" sz="2800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sz="2800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en-GB" sz="2800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1</m:t>
                              </m:r>
                            </m:sub>
                          </m:sSub>
                        </m:sup>
                        <m:e>
                          <m:sSup>
                            <m:sSupPr>
                              <m:ctrlPr>
                                <a:rPr lang="en-GB" sz="28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sz="28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𝑟</m:t>
                              </m:r>
                            </m:e>
                            <m:sup>
                              <m:r>
                                <a:rPr lang="en-GB" sz="28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GB" sz="28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(</m:t>
                          </m:r>
                          <m:r>
                            <a:rPr lang="en-GB" sz="28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𝑡</m:t>
                          </m:r>
                          <m:r>
                            <a:rPr lang="en-GB" sz="28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)</m:t>
                          </m:r>
                          <m:acc>
                            <m:accPr>
                              <m:chr m:val="̇"/>
                              <m:ctrlPr>
                                <a:rPr lang="en-GB" sz="28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accPr>
                            <m:e>
                              <m:r>
                                <a:rPr lang="en-GB" sz="28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𝜃</m:t>
                              </m:r>
                            </m:e>
                          </m:acc>
                          <m:r>
                            <a:rPr lang="en-GB" sz="28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(</m:t>
                          </m:r>
                          <m:r>
                            <a:rPr lang="en-GB" sz="28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𝑡</m:t>
                          </m:r>
                          <m:r>
                            <a:rPr lang="en-GB" sz="28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)</m:t>
                          </m:r>
                          <m:r>
                            <a:rPr lang="en-GB" sz="2800" b="0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ⅆ</m:t>
                          </m:r>
                          <m:r>
                            <a:rPr lang="en-GB" sz="28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𝑡</m:t>
                          </m:r>
                        </m:e>
                      </m:nary>
                    </m:oMath>
                  </m:oMathPara>
                </a14:m>
                <a:endParaRPr lang="en-MO" sz="2800" i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49388F6-FC44-3A49-8E77-1B2718FAC8E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78825" y="1451311"/>
                <a:ext cx="10515600" cy="5293872"/>
              </a:xfrm>
              <a:blipFill>
                <a:blip r:embed="rId3"/>
                <a:stretch>
                  <a:fillRect l="-7720" t="-719" r="-8926" b="-49880"/>
                </a:stretch>
              </a:blipFill>
            </p:spPr>
            <p:txBody>
              <a:bodyPr/>
              <a:lstStyle/>
              <a:p>
                <a:r>
                  <a:rPr lang="en-MO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Picture 6" descr="A picture containing table&#10;&#10;Description automatically generated">
            <a:extLst>
              <a:ext uri="{FF2B5EF4-FFF2-40B4-BE49-F238E27FC236}">
                <a16:creationId xmlns:a16="http://schemas.microsoft.com/office/drawing/2014/main" id="{C7BD4AB3-3135-2A4C-9CFC-01A3E6DA10A6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00693" y="2937211"/>
            <a:ext cx="4032250" cy="9924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99864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EED65559-EAFD-A24E-B393-3D69129E46B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6583" y="428625"/>
            <a:ext cx="10960100" cy="10668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61A69C9D-C06B-0C43-8FBC-01AFF92E095D}"/>
                  </a:ext>
                </a:extLst>
              </p:cNvPr>
              <p:cNvSpPr txBox="1"/>
              <p:nvPr/>
            </p:nvSpPr>
            <p:spPr>
              <a:xfrm>
                <a:off x="1076530" y="1594012"/>
                <a:ext cx="10960100" cy="4835363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800" b="1" i="0" smtClean="0">
                          <a:latin typeface="Cambria Math" panose="02040503050406030204" pitchFamily="18" charset="0"/>
                        </a:rPr>
                        <m:t>𝐫</m:t>
                      </m:r>
                      <m:d>
                        <m:dPr>
                          <m:ctrlPr>
                            <a:rPr lang="en-GB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28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en-GB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2800" b="0" i="1" smtClean="0">
                          <a:latin typeface="Cambria Math" panose="02040503050406030204" pitchFamily="18" charset="0"/>
                        </a:rPr>
                        <m:t>𝑟</m:t>
                      </m:r>
                      <m:d>
                        <m:dPr>
                          <m:ctrlPr>
                            <a:rPr lang="en-GB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28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en-GB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⋅</m:t>
                      </m:r>
                      <m:d>
                        <m:dPr>
                          <m:ctrlPr>
                            <a:rPr lang="en-GB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unc>
                            <m:funcPr>
                              <m:ctrlPr>
                                <a:rPr lang="en-GB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GB" sz="2800" b="0" i="0" smtClean="0">
                                  <a:latin typeface="Cambria Math" panose="02040503050406030204" pitchFamily="18" charset="0"/>
                                </a:rPr>
                                <m:t>cos</m:t>
                              </m:r>
                            </m:fName>
                            <m:e>
                              <m:r>
                                <a:rPr lang="en-GB" sz="2800" b="0" i="1" smtClean="0">
                                  <a:latin typeface="Cambria Math" panose="02040503050406030204" pitchFamily="18" charset="0"/>
                                </a:rPr>
                                <m:t>𝜃</m:t>
                              </m:r>
                              <m:d>
                                <m:dPr>
                                  <m:ctrlPr>
                                    <a:rPr lang="en-GB" sz="28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GB" sz="2800" b="0" i="1" smtClean="0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e>
                              </m:d>
                              <m:r>
                                <a:rPr lang="en-GB" sz="2800" b="0" i="1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func>
                                <m:funcPr>
                                  <m:ctrlPr>
                                    <a:rPr lang="en-GB" sz="28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n-GB" sz="2800" b="0" i="0" smtClean="0">
                                      <a:latin typeface="Cambria Math" panose="02040503050406030204" pitchFamily="18" charset="0"/>
                                    </a:rPr>
                                    <m:t>sin</m:t>
                                  </m:r>
                                </m:fName>
                                <m:e>
                                  <m:r>
                                    <a:rPr lang="en-GB" sz="2800" i="1">
                                      <a:latin typeface="Cambria Math" panose="02040503050406030204" pitchFamily="18" charset="0"/>
                                    </a:rPr>
                                    <m:t>𝜃</m:t>
                                  </m:r>
                                  <m:r>
                                    <a:rPr lang="en-GB" sz="2800" i="1">
                                      <a:latin typeface="Cambria Math" panose="02040503050406030204" pitchFamily="18" charset="0"/>
                                    </a:rPr>
                                    <m:t>(</m:t>
                                  </m:r>
                                  <m:r>
                                    <a:rPr lang="en-GB" sz="2800" i="1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e>
                              </m:func>
                            </m:e>
                          </m:func>
                        </m:e>
                      </m:d>
                      <m:r>
                        <a:rPr lang="en-GB" sz="2800" b="0" i="0" smtClean="0">
                          <a:latin typeface="Cambria Math" panose="02040503050406030204" pitchFamily="18" charset="0"/>
                        </a:rPr>
                        <m:t>, 0)</m:t>
                      </m:r>
                    </m:oMath>
                  </m:oMathPara>
                </a14:m>
                <a:endParaRPr lang="en-MO" sz="2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endParaRPr lang="en-MO" sz="2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̇"/>
                          <m:ctrlPr>
                            <a:rPr lang="en-GB" sz="2800" b="1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GB" sz="2800" b="1" i="0" smtClean="0">
                              <a:latin typeface="Cambria Math" panose="02040503050406030204" pitchFamily="18" charset="0"/>
                            </a:rPr>
                            <m:t>𝐫</m:t>
                          </m:r>
                        </m:e>
                      </m:acc>
                      <m:d>
                        <m:dPr>
                          <m:ctrlPr>
                            <a:rPr lang="en-GB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28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en-GB" sz="2800" b="0" i="1" smtClean="0">
                          <a:latin typeface="Cambria Math" panose="02040503050406030204" pitchFamily="18" charset="0"/>
                        </a:rPr>
                        <m:t>=(</m:t>
                      </m:r>
                      <m:acc>
                        <m:accPr>
                          <m:chr m:val="̇"/>
                          <m:ctrlPr>
                            <a:rPr lang="en-GB" sz="28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en-GB" sz="28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𝑟</m:t>
                          </m:r>
                        </m:e>
                      </m:acc>
                      <m:func>
                        <m:funcPr>
                          <m:ctrlPr>
                            <a:rPr lang="en-GB" sz="28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GB" sz="280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cos</m:t>
                          </m:r>
                        </m:fName>
                        <m:e>
                          <m:r>
                            <a:rPr lang="en-GB" sz="28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𝜃</m:t>
                          </m:r>
                          <m:r>
                            <a:rPr lang="en-GB" sz="28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−</m:t>
                          </m:r>
                          <m:r>
                            <a:rPr lang="en-GB" sz="28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𝑟</m:t>
                          </m:r>
                          <m:acc>
                            <m:accPr>
                              <m:chr m:val="̇"/>
                              <m:ctrlPr>
                                <a:rPr lang="en-GB" sz="2800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accPr>
                            <m:e>
                              <m:r>
                                <a:rPr lang="en-GB" sz="2800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𝜃</m:t>
                              </m:r>
                            </m:e>
                          </m:acc>
                          <m:func>
                            <m:funcPr>
                              <m:ctrlPr>
                                <a:rPr lang="en-GB" sz="2800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GB" sz="280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sin</m:t>
                              </m:r>
                            </m:fName>
                            <m:e>
                              <m:r>
                                <a:rPr lang="en-GB" sz="2800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𝜃</m:t>
                              </m:r>
                            </m:e>
                          </m:func>
                          <m:r>
                            <a:rPr lang="en-GB" sz="28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,</m:t>
                          </m:r>
                        </m:e>
                      </m:func>
                      <m:acc>
                        <m:accPr>
                          <m:chr m:val="̇"/>
                          <m:ctrlPr>
                            <a:rPr lang="en-GB" sz="28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en-GB" sz="28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𝑟</m:t>
                          </m:r>
                        </m:e>
                      </m:acc>
                      <m:func>
                        <m:funcPr>
                          <m:ctrlPr>
                            <a:rPr lang="en-GB" sz="28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GB" sz="280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sin</m:t>
                          </m:r>
                        </m:fName>
                        <m:e>
                          <m:r>
                            <a:rPr lang="en-GB" sz="28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𝜃</m:t>
                          </m:r>
                          <m:r>
                            <a:rPr lang="en-GB" sz="28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+</m:t>
                          </m:r>
                          <m:r>
                            <a:rPr lang="en-GB" sz="28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𝑟</m:t>
                          </m:r>
                          <m:acc>
                            <m:accPr>
                              <m:chr m:val="̇"/>
                              <m:ctrlPr>
                                <a:rPr lang="en-GB" sz="2800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accPr>
                            <m:e>
                              <m:r>
                                <a:rPr lang="en-GB" sz="2800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𝜃</m:t>
                              </m:r>
                            </m:e>
                          </m:acc>
                          <m:func>
                            <m:funcPr>
                              <m:ctrlPr>
                                <a:rPr lang="en-GB" sz="2800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GB" sz="280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cos</m:t>
                              </m:r>
                            </m:fName>
                            <m:e>
                              <m:r>
                                <a:rPr lang="en-GB" sz="2800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𝜃</m:t>
                              </m:r>
                            </m:e>
                          </m:func>
                          <m:r>
                            <a:rPr lang="en-GB" sz="28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,0)</m:t>
                          </m:r>
                        </m:e>
                      </m:func>
                    </m:oMath>
                  </m:oMathPara>
                </a14:m>
                <a:endParaRPr lang="en-MO" sz="2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endParaRPr lang="en-MO" sz="2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en-MO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Since angular momentum is constant,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800" b="1" i="0" smtClean="0">
                          <a:latin typeface="Cambria Math" panose="02040503050406030204" pitchFamily="18" charset="0"/>
                        </a:rPr>
                        <m:t>𝐜</m:t>
                      </m:r>
                      <m:r>
                        <a:rPr lang="en-GB" sz="2800" b="1" i="0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2800" b="1" i="0" smtClean="0">
                          <a:latin typeface="Cambria Math" panose="02040503050406030204" pitchFamily="18" charset="0"/>
                        </a:rPr>
                        <m:t>𝐫</m:t>
                      </m:r>
                      <m:r>
                        <a:rPr lang="en-GB" sz="2800" b="1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GB" sz="28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 </m:t>
                      </m:r>
                      <m:acc>
                        <m:accPr>
                          <m:chr m:val="̇"/>
                          <m:ctrlPr>
                            <a:rPr lang="en-GB" sz="28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GB" sz="2800" b="1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𝐫</m:t>
                          </m:r>
                        </m:e>
                      </m:acc>
                      <m:r>
                        <a:rPr lang="en-GB" sz="2800" b="1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GB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2800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0, 0, </m:t>
                          </m:r>
                          <m:sSup>
                            <m:sSupPr>
                              <m:ctrlPr>
                                <a:rPr lang="en-GB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𝑟</m:t>
                              </m:r>
                            </m:e>
                            <m:sup>
                              <m:r>
                                <a:rPr lang="en-GB" sz="2800" b="0" i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acc>
                            <m:accPr>
                              <m:chr m:val="̇"/>
                              <m:ctrlPr>
                                <a:rPr lang="en-GB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GB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𝜃</m:t>
                              </m:r>
                            </m:e>
                          </m:acc>
                        </m:e>
                      </m:d>
                    </m:oMath>
                  </m:oMathPara>
                </a14:m>
                <a:endParaRPr lang="en-GB" sz="2800" b="0" dirty="0">
                  <a:latin typeface="Times New Roman" panose="02020603050405020304" pitchFamily="18" charset="0"/>
                  <a:ea typeface="Cambria Math" panose="02040503050406030204" pitchFamily="18" charset="0"/>
                  <a:cs typeface="Times New Roman" panose="02020603050405020304" pitchFamily="18" charset="0"/>
                </a:endParaRPr>
              </a:p>
              <a:p>
                <a:r>
                  <a:rPr lang="en-GB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</a:t>
                </a:r>
                <a:r>
                  <a:rPr lang="en-MO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mplies that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nor/>
                          </m:rPr>
                          <a:rPr lang="en-MO" sz="2800" i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c</m:t>
                        </m:r>
                        <m:r>
                          <m:rPr>
                            <m:nor/>
                          </m:rPr>
                          <a:rPr lang="en-MO" sz="28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 =</m:t>
                        </m:r>
                        <m:r>
                          <m:rPr>
                            <m:nor/>
                          </m:rPr>
                          <a:rPr lang="en-GB" sz="2800" b="0" i="0" dirty="0" smtClean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en-GB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𝑟</m:t>
                        </m:r>
                      </m:e>
                      <m:sup>
                        <m:r>
                          <a:rPr lang="en-GB" sz="280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p>
                    </m:sSup>
                    <m:acc>
                      <m:accPr>
                        <m:chr m:val="̇"/>
                        <m:ctrlPr>
                          <a:rPr lang="en-GB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GB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𝜃</m:t>
                        </m:r>
                      </m:e>
                    </m:acc>
                  </m:oMath>
                </a14:m>
                <a:r>
                  <a:rPr lang="en-MO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is constant.</a:t>
                </a:r>
              </a:p>
              <a:p>
                <a:endParaRPr lang="en-MO" sz="2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en-MO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Then the area swept in [</a:t>
                </a:r>
                <a:r>
                  <a:rPr lang="en-MO" sz="28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</a:t>
                </a:r>
                <a:r>
                  <a:rPr lang="en-MO" sz="2800" i="1" baseline="-25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0</a:t>
                </a:r>
                <a:r>
                  <a:rPr lang="en-MO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:r>
                  <a:rPr lang="en-MO" sz="28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</a:t>
                </a:r>
                <a:r>
                  <a:rPr lang="en-MO" sz="2800" i="1" baseline="-25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MO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] equals c(</a:t>
                </a:r>
                <a:r>
                  <a:rPr lang="en-MO" sz="28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</a:t>
                </a:r>
                <a:r>
                  <a:rPr lang="en-MO" sz="2800" baseline="-25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MO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-</a:t>
                </a:r>
                <a:r>
                  <a:rPr lang="en-MO" sz="28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</a:t>
                </a:r>
                <a:r>
                  <a:rPr lang="en-MO" sz="2800" i="1" baseline="-25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0</a:t>
                </a:r>
                <a:r>
                  <a:rPr lang="en-MO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)/2.</a:t>
                </a:r>
              </a:p>
              <a:p>
                <a:endParaRPr lang="en-MO" sz="2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en-MO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Remark: Converse also true</a:t>
                </a:r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61A69C9D-C06B-0C43-8FBC-01AFF92E095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6530" y="1594012"/>
                <a:ext cx="10960100" cy="4835363"/>
              </a:xfrm>
              <a:prstGeom prst="rect">
                <a:avLst/>
              </a:prstGeom>
              <a:blipFill>
                <a:blip r:embed="rId4"/>
                <a:stretch>
                  <a:fillRect l="-1965" b="-3403"/>
                </a:stretch>
              </a:blipFill>
            </p:spPr>
            <p:txBody>
              <a:bodyPr/>
              <a:lstStyle/>
              <a:p>
                <a:r>
                  <a:rPr lang="en-MO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 descr="A picture containing object, computer&#10;&#10;Description automatically generated">
            <a:extLst>
              <a:ext uri="{FF2B5EF4-FFF2-40B4-BE49-F238E27FC236}">
                <a16:creationId xmlns:a16="http://schemas.microsoft.com/office/drawing/2014/main" id="{197DD668-EB3E-8041-AD89-C7CCADF9BD0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631969" y="1495425"/>
            <a:ext cx="5989686" cy="4933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56948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xit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outVertical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7E3E3F-2101-2B47-AA81-ADDE64278A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Conservation of energy </a:t>
            </a:r>
            <a:endParaRPr lang="en-MO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ACC8157-55E6-7E4B-923D-B083B21F7B1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3233" y="1689100"/>
            <a:ext cx="11226800" cy="3479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073573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AC9BBC-2E25-8E4F-B2E9-3B7D4DF43E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Conservation of energy </a:t>
            </a:r>
            <a:endParaRPr lang="en-MO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9D2A726-D1A4-F842-AE5C-84DB8C6FA87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MO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053D0EA-6149-A741-A651-0A82310950C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5252" y="1332046"/>
            <a:ext cx="10834007" cy="5338496"/>
          </a:xfrm>
          <a:prstGeom prst="rect">
            <a:avLst/>
          </a:prstGeom>
        </p:spPr>
      </p:pic>
      <p:sp>
        <p:nvSpPr>
          <p:cNvPr id="5" name="Frame 4">
            <a:extLst>
              <a:ext uri="{FF2B5EF4-FFF2-40B4-BE49-F238E27FC236}">
                <a16:creationId xmlns:a16="http://schemas.microsoft.com/office/drawing/2014/main" id="{9342F438-2A6A-884B-ABCB-1D81508EC704}"/>
              </a:ext>
            </a:extLst>
          </p:cNvPr>
          <p:cNvSpPr/>
          <p:nvPr/>
        </p:nvSpPr>
        <p:spPr>
          <a:xfrm>
            <a:off x="6739474" y="5900533"/>
            <a:ext cx="2138482" cy="523220"/>
          </a:xfrm>
          <a:prstGeom prst="frame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O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3DE7050-EA02-2047-819A-EF9E7FDC0ACA}"/>
              </a:ext>
            </a:extLst>
          </p:cNvPr>
          <p:cNvSpPr txBox="1"/>
          <p:nvPr/>
        </p:nvSpPr>
        <p:spPr>
          <a:xfrm>
            <a:off x="8204856" y="5379557"/>
            <a:ext cx="6731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MO" sz="28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</a:t>
            </a:r>
            <a:r>
              <a:rPr lang="en-MO" sz="28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</a:p>
        </p:txBody>
      </p:sp>
    </p:spTree>
    <p:extLst>
      <p:ext uri="{BB962C8B-B14F-4D97-AF65-F5344CB8AC3E}">
        <p14:creationId xmlns:p14="http://schemas.microsoft.com/office/powerpoint/2010/main" val="35104418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CEA2CC-7D75-874D-9CC1-04144D521F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MO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Conservation of energy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0619445-ED16-EC4F-B158-EEE0DD1EBB0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259938" y="1690688"/>
                <a:ext cx="10515600" cy="4802187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GB" sz="2800" i="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In the centrally symmetric CFP, the force field is conservative</a:t>
                </a:r>
                <a:endParaRPr lang="en-GB" sz="2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r>
                  <a:rPr lang="en-GB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Notice that </a:t>
                </a:r>
                <a14:m>
                  <m:oMath xmlns:m="http://schemas.openxmlformats.org/officeDocument/2006/math">
                    <m:r>
                      <a:rPr lang="en-GB" sz="2800" b="1" i="0" smtClean="0">
                        <a:latin typeface="Cambria Math" panose="02040503050406030204" pitchFamily="18" charset="0"/>
                      </a:rPr>
                      <m:t>𝐅</m:t>
                    </m:r>
                    <m:r>
                      <a:rPr lang="en-GB" sz="2800" i="1" smtClean="0">
                        <a:latin typeface="Cambria Math" panose="02040503050406030204" pitchFamily="18" charset="0"/>
                      </a:rPr>
                      <m:t>=−</m:t>
                    </m:r>
                    <m:r>
                      <a:rPr lang="en-GB" sz="2800" i="1" smtClean="0">
                        <a:latin typeface="Cambria Math" panose="02040503050406030204" pitchFamily="18" charset="0"/>
                      </a:rPr>
                      <m:t>𝑚𝑓</m:t>
                    </m:r>
                    <m:d>
                      <m:dPr>
                        <m:ctrlPr>
                          <a:rPr lang="en-GB" sz="28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2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</m:d>
                    <m:r>
                      <a:rPr lang="en-GB" sz="2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f>
                      <m:fPr>
                        <m:ctrlPr>
                          <a:rPr lang="en-GB" sz="28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800" b="1" i="0" smtClean="0">
                            <a:latin typeface="Cambria Math" panose="02040503050406030204" pitchFamily="18" charset="0"/>
                          </a:rPr>
                          <m:t>𝐫</m:t>
                        </m:r>
                      </m:num>
                      <m:den>
                        <m:r>
                          <a:rPr lang="en-GB" sz="2800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den>
                    </m:f>
                  </m:oMath>
                </a14:m>
                <a:endParaRPr lang="en-GB" sz="2800" b="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endParaRPr lang="en-GB" sz="2800" b="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r>
                  <a:rPr lang="en-GB" sz="2800" b="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Claim: </a:t>
                </a:r>
                <a14:m>
                  <m:oMath xmlns:m="http://schemas.openxmlformats.org/officeDocument/2006/math">
                    <m:r>
                      <a:rPr lang="en-GB" sz="2800" b="0" i="1" smtClean="0">
                        <a:latin typeface="Cambria Math" panose="02040503050406030204" pitchFamily="18" charset="0"/>
                      </a:rPr>
                      <m:t>𝑉</m:t>
                    </m:r>
                    <m:d>
                      <m:dPr>
                        <m:ctrlPr>
                          <a:rPr lang="en-GB" sz="2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2800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</m:d>
                    <m:r>
                      <a:rPr lang="en-GB" sz="2800" b="0" i="1" smtClean="0">
                        <a:latin typeface="Cambria Math" panose="02040503050406030204" pitchFamily="18" charset="0"/>
                      </a:rPr>
                      <m:t>≔</m:t>
                    </m:r>
                    <m:r>
                      <a:rPr lang="en-GB" sz="2800" b="0" i="1" smtClean="0">
                        <a:latin typeface="Cambria Math" panose="02040503050406030204" pitchFamily="18" charset="0"/>
                      </a:rPr>
                      <m:t>𝑚</m:t>
                    </m:r>
                    <m:nary>
                      <m:naryPr>
                        <m:ctrlPr>
                          <a:rPr lang="en-GB" sz="2800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sSub>
                          <m:sSubPr>
                            <m:ctrlPr>
                              <a:rPr lang="en-GB" sz="28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brk m:alnAt="23"/>
                              </m:rPr>
                              <a:rPr lang="en-GB" sz="2800" b="0" i="1" smtClean="0">
                                <a:latin typeface="Cambria Math" panose="02040503050406030204" pitchFamily="18" charset="0"/>
                              </a:rPr>
                              <m:t>𝑟</m:t>
                            </m:r>
                          </m:e>
                          <m:sub>
                            <m:r>
                              <m:rPr>
                                <m:brk m:alnAt="23"/>
                              </m:rPr>
                              <a:rPr lang="en-GB" sz="2800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sub>
                      <m:sup>
                        <m:r>
                          <a:rPr lang="en-GB" sz="2800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sup>
                      <m:e>
                        <m:r>
                          <a:rPr lang="en-GB" sz="2800" i="1">
                            <a:latin typeface="Cambria Math" panose="02040503050406030204" pitchFamily="18" charset="0"/>
                          </a:rPr>
                          <m:t>𝑓</m:t>
                        </m:r>
                        <m:d>
                          <m:dPr>
                            <m:ctrlPr>
                              <a:rPr lang="en-GB" sz="28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GB" sz="2800" i="1">
                                <a:latin typeface="Cambria Math" panose="02040503050406030204" pitchFamily="18" charset="0"/>
                              </a:rPr>
                              <m:t>𝜌</m:t>
                            </m:r>
                          </m:e>
                        </m:d>
                      </m:e>
                    </m:nary>
                    <m:r>
                      <a:rPr lang="el-GR" sz="2800" b="0" i="0" smtClean="0">
                        <a:latin typeface="Cambria Math" panose="02040503050406030204" pitchFamily="18" charset="0"/>
                      </a:rPr>
                      <m:t>ⅆ</m:t>
                    </m:r>
                    <m:r>
                      <a:rPr lang="en-GB" sz="2800" b="0" i="1" smtClean="0">
                        <a:latin typeface="Cambria Math" panose="02040503050406030204" pitchFamily="18" charset="0"/>
                      </a:rPr>
                      <m:t>𝜌</m:t>
                    </m:r>
                  </m:oMath>
                </a14:m>
                <a:endParaRPr lang="en-GB" sz="2800" b="0" i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>
                  <a:buFont typeface="Wingdings" pitchFamily="2" charset="2"/>
                  <a:buChar char="à"/>
                </a:pPr>
                <a:r>
                  <a:rPr lang="en-GB" sz="2800" b="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GB" sz="2800" b="0" i="0" smtClean="0">
                        <a:latin typeface="Cambria Math" panose="02040503050406030204" pitchFamily="18" charset="0"/>
                      </a:rPr>
                      <m:t>grad</m:t>
                    </m:r>
                    <m:r>
                      <a:rPr lang="en-GB" sz="28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GB" sz="2800" b="0" i="1" smtClean="0">
                        <a:latin typeface="Cambria Math" panose="02040503050406030204" pitchFamily="18" charset="0"/>
                      </a:rPr>
                      <m:t>𝑉</m:t>
                    </m:r>
                    <m:d>
                      <m:dPr>
                        <m:ctrlPr>
                          <a:rPr lang="en-GB" sz="2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2800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</m:d>
                    <m:r>
                      <a:rPr lang="en-GB" sz="2800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GB" sz="28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2800" b="0" i="1" smtClean="0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p>
                        <m:r>
                          <a:rPr lang="en-GB" sz="2800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d>
                      <m:dPr>
                        <m:ctrlPr>
                          <a:rPr lang="en-GB" sz="2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2800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</m:d>
                    <m:r>
                      <a:rPr lang="en-GB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r>
                      <m:rPr>
                        <m:sty m:val="p"/>
                      </m:rPr>
                      <a:rPr lang="en-GB" sz="2800" b="0" i="0" smtClean="0">
                        <a:latin typeface="Cambria Math" panose="02040503050406030204" pitchFamily="18" charset="0"/>
                      </a:rPr>
                      <m:t>grad</m:t>
                    </m:r>
                    <m:r>
                      <a:rPr lang="en-GB" sz="2800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n-GB" sz="2800" i="1"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GB" sz="28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sz="2800" i="1">
                        <a:latin typeface="Cambria Math" panose="02040503050406030204" pitchFamily="18" charset="0"/>
                      </a:rPr>
                      <m:t>𝑚𝑓</m:t>
                    </m:r>
                    <m:d>
                      <m:dPr>
                        <m:ctrlPr>
                          <a:rPr lang="en-GB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2800" i="1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</m:d>
                    <m:r>
                      <a:rPr lang="en-GB" sz="2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f>
                      <m:fPr>
                        <m:ctrlPr>
                          <a:rPr lang="en-GB" sz="28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800" b="1" i="0" smtClean="0">
                            <a:latin typeface="Cambria Math" panose="02040503050406030204" pitchFamily="18" charset="0"/>
                          </a:rPr>
                          <m:t>𝐫</m:t>
                        </m:r>
                      </m:num>
                      <m:den>
                        <m:r>
                          <a:rPr lang="en-GB" sz="2800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den>
                    </m:f>
                  </m:oMath>
                </a14:m>
                <a:endParaRPr lang="en-MO" sz="2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0619445-ED16-EC4F-B158-EEE0DD1EBB0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259938" y="1690688"/>
                <a:ext cx="10515600" cy="4802187"/>
              </a:xfrm>
              <a:blipFill>
                <a:blip r:embed="rId3"/>
                <a:stretch>
                  <a:fillRect l="-1206" t="-1842"/>
                </a:stretch>
              </a:blipFill>
            </p:spPr>
            <p:txBody>
              <a:bodyPr/>
              <a:lstStyle/>
              <a:p>
                <a:r>
                  <a:rPr lang="en-MO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A9576B1C-126D-3F43-BB92-BA5628DF5204}"/>
                  </a:ext>
                </a:extLst>
              </p:cNvPr>
              <p:cNvSpPr/>
              <p:nvPr/>
            </p:nvSpPr>
            <p:spPr>
              <a:xfrm>
                <a:off x="4671356" y="4778903"/>
                <a:ext cx="3692764" cy="85773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GB" sz="240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grad</m:t>
                      </m:r>
                      <m:r>
                        <a:rPr lang="en-GB" sz="2400" i="1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a:rPr lang="en-GB" sz="2400" i="1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𝑟</m:t>
                      </m:r>
                      <m:r>
                        <a:rPr lang="en-GB" sz="2400" i="1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d>
                        <m:dPr>
                          <m:ctrlPr>
                            <a:rPr lang="en-GB" sz="2400" i="1">
                              <a:solidFill>
                                <a:schemeClr val="accent5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GB" sz="2400" i="1">
                                  <a:solidFill>
                                    <a:schemeClr val="accent5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fPr>
                            <m:num>
                              <m:r>
                                <a:rPr lang="en-GB" sz="2400" i="1">
                                  <a:solidFill>
                                    <a:schemeClr val="accent5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𝜕</m:t>
                              </m:r>
                              <m:r>
                                <a:rPr lang="en-GB" sz="2400" i="1">
                                  <a:solidFill>
                                    <a:schemeClr val="accent5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𝑟</m:t>
                              </m:r>
                            </m:num>
                            <m:den>
                              <m:r>
                                <a:rPr lang="en-GB" sz="2400" i="1">
                                  <a:solidFill>
                                    <a:schemeClr val="accent5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𝜕</m:t>
                              </m:r>
                              <m:r>
                                <a:rPr lang="en-GB" sz="2400" i="1">
                                  <a:solidFill>
                                    <a:schemeClr val="accent5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𝑥</m:t>
                              </m:r>
                            </m:den>
                          </m:f>
                          <m:r>
                            <a:rPr lang="en-GB" sz="2400" i="1">
                              <a:solidFill>
                                <a:schemeClr val="accent5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,</m:t>
                          </m:r>
                          <m:f>
                            <m:fPr>
                              <m:ctrlPr>
                                <a:rPr lang="en-GB" sz="2400" i="1">
                                  <a:solidFill>
                                    <a:schemeClr val="accent5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fPr>
                            <m:num>
                              <m:r>
                                <a:rPr lang="en-GB" sz="2400" i="1">
                                  <a:solidFill>
                                    <a:schemeClr val="accent5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𝜕</m:t>
                              </m:r>
                              <m:r>
                                <a:rPr lang="en-GB" sz="2400" i="1">
                                  <a:solidFill>
                                    <a:schemeClr val="accent5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𝑟</m:t>
                              </m:r>
                            </m:num>
                            <m:den>
                              <m:r>
                                <a:rPr lang="en-GB" sz="2400" i="1">
                                  <a:solidFill>
                                    <a:schemeClr val="accent5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𝜕</m:t>
                              </m:r>
                              <m:r>
                                <a:rPr lang="en-GB" sz="2400" i="1">
                                  <a:solidFill>
                                    <a:schemeClr val="accent5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𝑦</m:t>
                              </m:r>
                            </m:den>
                          </m:f>
                          <m:r>
                            <a:rPr lang="en-GB" sz="2400" i="1">
                              <a:solidFill>
                                <a:schemeClr val="accent5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,</m:t>
                          </m:r>
                          <m:f>
                            <m:fPr>
                              <m:ctrlPr>
                                <a:rPr lang="en-GB" sz="2400" i="1">
                                  <a:solidFill>
                                    <a:schemeClr val="accent5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fPr>
                            <m:num>
                              <m:r>
                                <a:rPr lang="en-GB" sz="2400" i="1">
                                  <a:solidFill>
                                    <a:schemeClr val="accent5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𝜕</m:t>
                              </m:r>
                              <m:r>
                                <a:rPr lang="en-GB" sz="2400" i="1">
                                  <a:solidFill>
                                    <a:schemeClr val="accent5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𝑟</m:t>
                              </m:r>
                            </m:num>
                            <m:den>
                              <m:r>
                                <a:rPr lang="en-GB" sz="2400" i="1">
                                  <a:solidFill>
                                    <a:schemeClr val="accent5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𝜕</m:t>
                              </m:r>
                              <m:r>
                                <a:rPr lang="en-GB" sz="2400" i="1">
                                  <a:solidFill>
                                    <a:schemeClr val="accent5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𝑧</m:t>
                              </m:r>
                            </m:den>
                          </m:f>
                        </m:e>
                      </m:d>
                      <m:r>
                        <a:rPr lang="en-GB" sz="2400" i="1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GB" sz="2400" i="1">
                              <a:solidFill>
                                <a:schemeClr val="accent5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GB" sz="2400" b="1">
                              <a:solidFill>
                                <a:schemeClr val="accent5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𝐫</m:t>
                          </m:r>
                        </m:num>
                        <m:den>
                          <m:r>
                            <a:rPr lang="en-GB" sz="2400" i="1">
                              <a:solidFill>
                                <a:schemeClr val="accent5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𝑟</m:t>
                          </m:r>
                        </m:den>
                      </m:f>
                    </m:oMath>
                  </m:oMathPara>
                </a14:m>
                <a:endParaRPr lang="en-MO" sz="2400" dirty="0">
                  <a:solidFill>
                    <a:schemeClr val="accent5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A9576B1C-126D-3F43-BB92-BA5628DF520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71356" y="4778903"/>
                <a:ext cx="3692764" cy="857735"/>
              </a:xfrm>
              <a:prstGeom prst="rect">
                <a:avLst/>
              </a:prstGeom>
              <a:blipFill>
                <a:blip r:embed="rId4"/>
                <a:stretch>
                  <a:fillRect b="-10145"/>
                </a:stretch>
              </a:blipFill>
            </p:spPr>
            <p:txBody>
              <a:bodyPr/>
              <a:lstStyle/>
              <a:p>
                <a:r>
                  <a:rPr lang="en-MO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Frame 5">
            <a:extLst>
              <a:ext uri="{FF2B5EF4-FFF2-40B4-BE49-F238E27FC236}">
                <a16:creationId xmlns:a16="http://schemas.microsoft.com/office/drawing/2014/main" id="{31C811E0-EA4F-CB4E-BA57-A07C5903EF68}"/>
              </a:ext>
            </a:extLst>
          </p:cNvPr>
          <p:cNvSpPr/>
          <p:nvPr/>
        </p:nvSpPr>
        <p:spPr>
          <a:xfrm>
            <a:off x="4745084" y="4255683"/>
            <a:ext cx="1097082" cy="523220"/>
          </a:xfrm>
          <a:prstGeom prst="frame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O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78607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E8C68A-8033-AC4E-A05B-0A7AD36248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MO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Conservation of energy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4C6C092-E9D1-484A-81C0-130079CF2CD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MO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086070D-8D96-3646-AE8A-24F25898E5B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72963" b="2505"/>
          <a:stretch/>
        </p:blipFill>
        <p:spPr>
          <a:xfrm>
            <a:off x="1020848" y="1825625"/>
            <a:ext cx="10509997" cy="19388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934575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051C2C-5EFE-2040-94A0-1B6D72F824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MO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Conic Sections - Ellipses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FA4B0AB-81E2-0246-AF52-D80C83EE3DD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MO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6711F5F-919D-F94D-B8B0-8CB629799AB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70708" y="1438094"/>
            <a:ext cx="9303327" cy="191831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7975E690-34A3-5141-86CE-EC2103841E4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3830" y="3339518"/>
            <a:ext cx="9517083" cy="34720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19572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14F7C6-DCBA-DA42-B927-9617EE45E9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MO">
                <a:latin typeface="Times New Roman" panose="02020603050405020304" pitchFamily="18" charset="0"/>
                <a:cs typeface="Times New Roman" panose="02020603050405020304" pitchFamily="18" charset="0"/>
              </a:rPr>
              <a:t>Notation</a:t>
            </a:r>
            <a:endParaRPr lang="en-MO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1493A32-5D3A-4B49-9FA4-37478D71D3CC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371600" y="1638300"/>
                <a:ext cx="9601200" cy="3581400"/>
              </a:xfrm>
            </p:spPr>
            <p:txBody>
              <a:bodyPr>
                <a:normAutofit/>
              </a:bodyPr>
              <a:lstStyle/>
              <a:p>
                <a:r>
                  <a:rPr lang="en-GB" sz="2800" b="1" dirty="0">
                    <a:latin typeface="Times New Roman" panose="020206030504050203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r</a:t>
                </a:r>
                <a:r>
                  <a:rPr lang="en-GB" sz="2800" dirty="0">
                    <a:latin typeface="Times New Roman" panose="020206030504050203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 denotes the position vector of a particle in </a:t>
                </a:r>
                <a14:m>
                  <m:oMath xmlns:m="http://schemas.openxmlformats.org/officeDocument/2006/math">
                    <m:r>
                      <a:rPr lang="en-GB" sz="2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ℝ</m:t>
                    </m:r>
                    <m:r>
                      <a:rPr lang="en-GB" sz="2800" b="0" i="1" baseline="3000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3</m:t>
                    </m:r>
                  </m:oMath>
                </a14:m>
                <a:endParaRPr lang="en-GB" sz="2800" baseline="30000" dirty="0">
                  <a:latin typeface="Times New Roman" panose="02020603050405020304" pitchFamily="18" charset="0"/>
                  <a:ea typeface="Cambria Math" panose="02040503050406030204" pitchFamily="18" charset="0"/>
                  <a:cs typeface="Times New Roman" panose="02020603050405020304" pitchFamily="18" charset="0"/>
                </a:endParaRPr>
              </a:p>
              <a:p>
                <a:r>
                  <a:rPr lang="en-GB" sz="2800" i="1" dirty="0">
                    <a:latin typeface="Times New Roman" panose="020206030504050203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r </a:t>
                </a:r>
                <a14:m>
                  <m:oMath xmlns:m="http://schemas.openxmlformats.org/officeDocument/2006/math">
                    <m:r>
                      <a:rPr lang="en-GB" sz="2800" i="0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≔</m:t>
                    </m:r>
                  </m:oMath>
                </a14:m>
                <a:r>
                  <a:rPr lang="en-GB" sz="2800" dirty="0">
                    <a:latin typeface="Times New Roman" panose="020206030504050203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 |</a:t>
                </a:r>
                <a:r>
                  <a:rPr lang="en-GB" sz="2800" b="1" dirty="0">
                    <a:latin typeface="Times New Roman" panose="020206030504050203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r</a:t>
                </a:r>
                <a:r>
                  <a:rPr lang="en-GB" sz="2800" dirty="0">
                    <a:latin typeface="Times New Roman" panose="020206030504050203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| </a:t>
                </a:r>
              </a:p>
              <a:p>
                <a:r>
                  <a:rPr lang="en-GB" sz="2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</a:t>
                </a:r>
                <a:r>
                  <a:rPr lang="en-GB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GB" sz="2800" i="0" dirty="0" smtClean="0">
                        <a:latin typeface="Cambria Math" panose="02040503050406030204" pitchFamily="18" charset="0"/>
                      </a:rPr>
                      <m:t>≔</m:t>
                    </m:r>
                  </m:oMath>
                </a14:m>
                <a:r>
                  <a:rPr lang="en-GB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̇"/>
                        <m:ctrlPr>
                          <a:rPr lang="en-GB" sz="2800" b="1" i="1" dirty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GB" sz="2800" b="1" i="0" dirty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𝐫</m:t>
                        </m:r>
                      </m:e>
                    </m:acc>
                  </m:oMath>
                </a14:m>
                <a:r>
                  <a:rPr lang="en-GB" sz="2800" dirty="0"/>
                  <a:t> </a:t>
                </a:r>
                <a14:m>
                  <m:oMath xmlns:m="http://schemas.openxmlformats.org/officeDocument/2006/math">
                    <m:r>
                      <a:rPr lang="en-GB" sz="2800" i="1" dirty="0" smtClean="0">
                        <a:latin typeface="Cambria Math" panose="02040503050406030204" pitchFamily="18" charset="0"/>
                      </a:rPr>
                      <m:t>≔ </m:t>
                    </m:r>
                    <m:f>
                      <m:fPr>
                        <m:ctrlPr>
                          <a:rPr lang="en-GB" sz="2800" i="1" dirty="0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en-GB" sz="2800" i="0" dirty="0" smtClean="0">
                            <a:latin typeface="Cambria Math" panose="02040503050406030204" pitchFamily="18" charset="0"/>
                          </a:rPr>
                          <m:t>d</m:t>
                        </m:r>
                        <m:r>
                          <a:rPr lang="en-GB" sz="2800" b="1" i="0" dirty="0" smtClean="0">
                            <a:latin typeface="Cambria Math" panose="02040503050406030204" pitchFamily="18" charset="0"/>
                          </a:rPr>
                          <m:t>𝐫</m:t>
                        </m:r>
                      </m:num>
                      <m:den>
                        <m:r>
                          <m:rPr>
                            <m:sty m:val="p"/>
                          </m:rPr>
                          <a:rPr lang="en-GB" sz="2800" i="0" dirty="0" smtClean="0">
                            <a:latin typeface="Cambria Math" panose="02040503050406030204" pitchFamily="18" charset="0"/>
                          </a:rPr>
                          <m:t>d</m:t>
                        </m:r>
                        <m:r>
                          <a:rPr lang="en-GB" sz="2800" b="0" i="1" dirty="0" smtClean="0">
                            <a:latin typeface="Cambria Math" panose="02040503050406030204" pitchFamily="18" charset="0"/>
                          </a:rPr>
                          <m:t>𝑡</m:t>
                        </m:r>
                      </m:den>
                    </m:f>
                  </m:oMath>
                </a14:m>
                <a:r>
                  <a:rPr lang="en-GB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:r>
                  <a:rPr lang="en-GB" sz="2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GB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GB" sz="2800" i="0" dirty="0" smtClean="0">
                        <a:latin typeface="Cambria Math" panose="02040503050406030204" pitchFamily="18" charset="0"/>
                      </a:rPr>
                      <m:t>≔</m:t>
                    </m:r>
                    <m:acc>
                      <m:accPr>
                        <m:chr m:val="̈"/>
                        <m:ctrlPr>
                          <a:rPr lang="en-GB" sz="2800" b="1" i="1" dirty="0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GB" sz="2800" b="1" i="0" dirty="0" smtClean="0">
                            <a:latin typeface="Cambria Math" panose="02040503050406030204" pitchFamily="18" charset="0"/>
                          </a:rPr>
                          <m:t>𝐫</m:t>
                        </m:r>
                      </m:e>
                    </m:acc>
                    <m:r>
                      <a:rPr lang="en-GB" sz="2800" i="0" dirty="0" smtClean="0">
                        <a:latin typeface="Cambria Math" panose="02040503050406030204" pitchFamily="18" charset="0"/>
                      </a:rPr>
                      <m:t>≔</m:t>
                    </m:r>
                    <m:r>
                      <a:rPr lang="en-GB" sz="2800" b="0" i="1" dirty="0" smtClean="0">
                        <a:latin typeface="Cambria Math" panose="02040503050406030204" pitchFamily="18" charset="0"/>
                      </a:rPr>
                      <m:t> </m:t>
                    </m:r>
                    <m:f>
                      <m:fPr>
                        <m:ctrlPr>
                          <a:rPr lang="en-GB" sz="2800" b="0" i="1" dirty="0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GB" sz="2800" b="0" i="1" dirty="0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GB" sz="2800" b="0" i="0" dirty="0" smtClean="0">
                                <a:latin typeface="Cambria Math" panose="02040503050406030204" pitchFamily="18" charset="0"/>
                              </a:rPr>
                              <m:t>d</m:t>
                            </m:r>
                          </m:e>
                          <m:sup>
                            <m:r>
                              <a:rPr lang="en-GB" sz="2800" b="0" i="0" dirty="0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GB" sz="2800" b="1" i="0" dirty="0" smtClean="0">
                            <a:latin typeface="Cambria Math" panose="02040503050406030204" pitchFamily="18" charset="0"/>
                          </a:rPr>
                          <m:t>𝐫</m:t>
                        </m:r>
                      </m:num>
                      <m:den>
                        <m:r>
                          <m:rPr>
                            <m:sty m:val="p"/>
                          </m:rPr>
                          <a:rPr lang="en-GB" sz="2800" b="0" i="0" dirty="0" smtClean="0">
                            <a:latin typeface="Cambria Math" panose="02040503050406030204" pitchFamily="18" charset="0"/>
                          </a:rPr>
                          <m:t>d</m:t>
                        </m:r>
                        <m:sSup>
                          <m:sSupPr>
                            <m:ctrlPr>
                              <a:rPr lang="en-GB" sz="2800" b="0" i="1" dirty="0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GB" sz="2800" b="0" i="1" dirty="0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  <m:sup>
                            <m:r>
                              <a:rPr lang="en-GB" sz="2800" b="0" i="1" dirty="0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</m:oMath>
                </a14:m>
                <a:endParaRPr lang="en-GB" sz="2800" b="0" dirty="0">
                  <a:latin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1493A32-5D3A-4B49-9FA4-37478D71D3C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371600" y="1638300"/>
                <a:ext cx="9601200" cy="3581400"/>
              </a:xfrm>
              <a:blipFill>
                <a:blip r:embed="rId3"/>
                <a:stretch>
                  <a:fillRect l="-1321" t="-2837"/>
                </a:stretch>
              </a:blipFill>
            </p:spPr>
            <p:txBody>
              <a:bodyPr/>
              <a:lstStyle/>
              <a:p>
                <a:r>
                  <a:rPr lang="en-MO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8666956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BF06E95-BA4A-4244-9C4F-FD8F5975D60D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390524"/>
                <a:ext cx="10515600" cy="6247782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GB" sz="2800" b="0" i="0" smtClean="0">
                          <a:latin typeface="Cambria Math" panose="02040503050406030204" pitchFamily="18" charset="0"/>
                        </a:rPr>
                        <m:t>Rewrite</m:t>
                      </m:r>
                      <m:r>
                        <a:rPr lang="en-GB" sz="2800" b="0" i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GB" sz="2800" b="0" i="0" smtClean="0">
                          <a:latin typeface="Cambria Math" panose="02040503050406030204" pitchFamily="18" charset="0"/>
                        </a:rPr>
                        <m:t>definition</m:t>
                      </m:r>
                      <m:r>
                        <a:rPr lang="en-GB" sz="2800" b="0" i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GB" sz="2800" b="0" i="0" smtClean="0">
                          <a:latin typeface="Cambria Math" panose="02040503050406030204" pitchFamily="18" charset="0"/>
                        </a:rPr>
                        <m:t>into</m:t>
                      </m:r>
                      <m:r>
                        <a:rPr lang="en-GB" sz="2800" b="0" i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GB" sz="2800" b="0" i="1" smtClean="0">
                          <a:latin typeface="Cambria Math" panose="02040503050406030204" pitchFamily="18" charset="0"/>
                        </a:rPr>
                        <m:t>𝑟</m:t>
                      </m:r>
                      <m:r>
                        <a:rPr lang="en-GB" sz="2800" b="0" i="1" smtClean="0">
                          <a:latin typeface="Cambria Math" panose="02040503050406030204" pitchFamily="18" charset="0"/>
                        </a:rPr>
                        <m:t>+</m:t>
                      </m:r>
                      <m:d>
                        <m:dPr>
                          <m:begChr m:val="|"/>
                          <m:endChr m:val="|"/>
                          <m:ctrlPr>
                            <a:rPr lang="en-GB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2800" b="1" i="0" smtClean="0">
                              <a:latin typeface="Cambria Math" panose="02040503050406030204" pitchFamily="18" charset="0"/>
                            </a:rPr>
                            <m:t>𝐀</m:t>
                          </m:r>
                          <m:r>
                            <a:rPr lang="en-GB" sz="2800" b="1" i="0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GB" sz="2800" b="1" i="0" smtClean="0">
                              <a:latin typeface="Cambria Math" panose="02040503050406030204" pitchFamily="18" charset="0"/>
                            </a:rPr>
                            <m:t>𝐫</m:t>
                          </m:r>
                        </m:e>
                      </m:d>
                      <m:r>
                        <a:rPr lang="en-GB" sz="2800" b="0" i="1" smtClean="0">
                          <a:latin typeface="Cambria Math" panose="02040503050406030204" pitchFamily="18" charset="0"/>
                        </a:rPr>
                        <m:t>=2</m:t>
                      </m:r>
                      <m:r>
                        <a:rPr lang="en-GB" sz="2800" b="0" i="1" smtClean="0">
                          <a:latin typeface="Cambria Math" panose="02040503050406030204" pitchFamily="18" charset="0"/>
                        </a:rPr>
                        <m:t>𝑎</m:t>
                      </m:r>
                    </m:oMath>
                  </m:oMathPara>
                </a14:m>
                <a:endParaRPr lang="en-GB" sz="2800" b="0" dirty="0"/>
              </a:p>
              <a:p>
                <a:pPr marL="0" indent="0">
                  <a:buNone/>
                </a:pPr>
                <a:endParaRPr lang="en-MO" sz="2800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GB" sz="2800" b="0" i="0" smtClean="0">
                          <a:latin typeface="Cambria Math" panose="02040503050406030204" pitchFamily="18" charset="0"/>
                        </a:rPr>
                        <m:t>Since</m:t>
                      </m:r>
                      <m:r>
                        <a:rPr lang="en-GB" sz="2800" b="0" i="0" smtClean="0">
                          <a:latin typeface="Cambria Math" panose="02040503050406030204" pitchFamily="18" charset="0"/>
                        </a:rPr>
                        <m:t> </m:t>
                      </m:r>
                      <m:d>
                        <m:dPr>
                          <m:begChr m:val="|"/>
                          <m:endChr m:val="|"/>
                          <m:ctrlPr>
                            <a:rPr lang="en-MO" sz="2800" b="1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2800" b="1" i="0" smtClean="0">
                              <a:latin typeface="Cambria Math" panose="02040503050406030204" pitchFamily="18" charset="0"/>
                            </a:rPr>
                            <m:t>𝐀</m:t>
                          </m:r>
                          <m:r>
                            <a:rPr lang="en-GB" sz="2800" b="1" i="0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GB" sz="2800" b="1" i="0" smtClean="0">
                              <a:latin typeface="Cambria Math" panose="02040503050406030204" pitchFamily="18" charset="0"/>
                            </a:rPr>
                            <m:t>𝐫</m:t>
                          </m:r>
                        </m:e>
                      </m:d>
                      <m:r>
                        <a:rPr lang="en-MO" sz="28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≥</m:t>
                      </m:r>
                      <m:r>
                        <a:rPr lang="en-GB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𝑟</m:t>
                      </m:r>
                      <m:r>
                        <a:rPr lang="en-GB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r>
                        <a:rPr lang="en-GB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𝐴</m:t>
                      </m:r>
                      <m:r>
                        <a:rPr lang="en-GB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&gt;</m:t>
                      </m:r>
                      <m:r>
                        <a:rPr lang="en-GB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𝑟</m:t>
                      </m:r>
                      <m:r>
                        <a:rPr lang="en-GB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−2</m:t>
                      </m:r>
                      <m:r>
                        <a:rPr lang="en-GB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𝑎</m:t>
                      </m:r>
                      <m:r>
                        <a:rPr lang="en-GB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 </m:t>
                      </m:r>
                      <m:d>
                        <m:dPr>
                          <m:begChr m:val="|"/>
                          <m:endChr m:val="|"/>
                          <m:ctrlPr>
                            <a:rPr lang="en-GB" sz="28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2800" b="1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𝐀</m:t>
                          </m:r>
                          <m:r>
                            <a:rPr lang="en-GB" sz="2800" b="1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r>
                            <a:rPr lang="en-GB" sz="2800" b="1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𝐫</m:t>
                          </m:r>
                        </m:e>
                      </m:d>
                      <m:r>
                        <a:rPr lang="en-GB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GB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𝑟</m:t>
                      </m:r>
                      <m:r>
                        <a:rPr lang="en-GB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−2</m:t>
                      </m:r>
                      <m:r>
                        <a:rPr lang="en-GB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𝑎</m:t>
                      </m:r>
                      <m:r>
                        <a:rPr lang="en-GB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GB" sz="28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will</m:t>
                      </m:r>
                      <m:r>
                        <a:rPr lang="en-GB" sz="28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GB" sz="28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be</m:t>
                      </m:r>
                      <m:r>
                        <a:rPr lang="en-GB" sz="28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GB" sz="28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rejected</m:t>
                      </m:r>
                    </m:oMath>
                  </m:oMathPara>
                </a14:m>
                <a:endParaRPr lang="en-GB" sz="2800" b="0" dirty="0">
                  <a:ea typeface="Cambria Math" panose="02040503050406030204" pitchFamily="18" charset="0"/>
                </a:endParaRPr>
              </a:p>
              <a:p>
                <a:pPr marL="0" indent="0">
                  <a:lnSpc>
                    <a:spcPct val="15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|"/>
                              <m:endChr m:val="|"/>
                              <m:ctrlPr>
                                <a:rPr lang="en-MO" sz="2800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sz="2800" b="1" i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𝐀</m:t>
                              </m:r>
                              <m:r>
                                <a:rPr lang="en-GB" sz="2800" b="1" i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GB" sz="2800" b="1" i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𝐫</m:t>
                              </m:r>
                            </m:e>
                          </m:d>
                        </m:e>
                        <m:sup>
                          <m:r>
                            <a:rPr lang="en-GB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GB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GB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GB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GB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𝑎</m:t>
                              </m:r>
                              <m:r>
                                <a:rPr lang="en-GB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GB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𝑟</m:t>
                              </m:r>
                            </m:e>
                          </m:d>
                        </m:e>
                        <m:sup>
                          <m:r>
                            <a:rPr lang="en-GB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MO" sz="2800" dirty="0"/>
              </a:p>
              <a:p>
                <a:pPr marL="0" indent="0">
                  <a:lnSpc>
                    <a:spcPct val="15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28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800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p>
                          <m:r>
                            <a:rPr lang="en-GB" sz="2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GB" sz="2800" b="0" i="1" smtClean="0"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GB" sz="28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800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p>
                          <m:r>
                            <a:rPr lang="en-GB" sz="2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GB" sz="2800" b="0" i="1" smtClean="0">
                          <a:latin typeface="Cambria Math" panose="02040503050406030204" pitchFamily="18" charset="0"/>
                        </a:rPr>
                        <m:t>−2</m:t>
                      </m:r>
                      <m:d>
                        <m:dPr>
                          <m:begChr m:val="⟨"/>
                          <m:endChr m:val="⟩"/>
                          <m:ctrlPr>
                            <a:rPr lang="en-GB" sz="2800" b="1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2800" b="1" i="0" smtClean="0">
                              <a:latin typeface="Cambria Math" panose="02040503050406030204" pitchFamily="18" charset="0"/>
                            </a:rPr>
                            <m:t>𝐀</m:t>
                          </m:r>
                          <m:r>
                            <a:rPr lang="en-GB" sz="2800" b="1" i="0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GB" sz="2800" b="1" i="0" smtClean="0">
                              <a:latin typeface="Cambria Math" panose="02040503050406030204" pitchFamily="18" charset="0"/>
                            </a:rPr>
                            <m:t>𝐫</m:t>
                          </m:r>
                        </m:e>
                      </m:d>
                      <m:r>
                        <a:rPr lang="en-GB" sz="2800" b="0" i="1" smtClean="0">
                          <a:latin typeface="Cambria Math" panose="02040503050406030204" pitchFamily="18" charset="0"/>
                        </a:rPr>
                        <m:t>=4</m:t>
                      </m:r>
                      <m:sSup>
                        <m:sSupPr>
                          <m:ctrlPr>
                            <a:rPr lang="en-GB" sz="28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8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p>
                          <m:r>
                            <a:rPr lang="en-GB" sz="2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GB" sz="2800" b="0" i="1" smtClean="0"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GB" sz="28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800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p>
                          <m:r>
                            <a:rPr lang="en-GB" sz="2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GB" sz="2800" b="0" i="1" smtClean="0">
                          <a:latin typeface="Cambria Math" panose="02040503050406030204" pitchFamily="18" charset="0"/>
                        </a:rPr>
                        <m:t>−4</m:t>
                      </m:r>
                      <m:r>
                        <a:rPr lang="en-GB" sz="2800" b="0" i="1" smtClean="0">
                          <a:latin typeface="Cambria Math" panose="02040503050406030204" pitchFamily="18" charset="0"/>
                        </a:rPr>
                        <m:t>𝑎𝑟</m:t>
                      </m:r>
                    </m:oMath>
                  </m:oMathPara>
                </a14:m>
                <a:endParaRPr lang="en-MO" sz="2800" dirty="0"/>
              </a:p>
              <a:p>
                <a:pPr marL="0" indent="0">
                  <a:lnSpc>
                    <a:spcPct val="10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GB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𝑟</m:t>
                      </m:r>
                      <m:r>
                        <a:rPr lang="en-GB" sz="28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d>
                        <m:dPr>
                          <m:begChr m:val="⟨"/>
                          <m:endChr m:val="⟩"/>
                          <m:ctrlPr>
                            <a:rPr lang="en-GB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GB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GB" sz="2800" b="1" i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𝐀</m:t>
                              </m:r>
                            </m:num>
                            <m:den>
                              <m:r>
                                <a:rPr lang="en-GB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GB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𝑎</m:t>
                              </m:r>
                            </m:den>
                          </m:f>
                          <m:r>
                            <a:rPr lang="en-GB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r>
                            <a:rPr lang="en-GB" sz="2800" b="1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𝐫</m:t>
                          </m:r>
                        </m:e>
                      </m:d>
                      <m:r>
                        <a:rPr lang="en-GB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GB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𝑎</m:t>
                      </m:r>
                      <m:r>
                        <a:rPr lang="en-GB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GB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GB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𝐴</m:t>
                              </m:r>
                            </m:e>
                            <m:sup>
                              <m:r>
                                <a:rPr lang="en-GB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en-GB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4</m:t>
                          </m:r>
                          <m:r>
                            <a:rPr lang="en-GB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𝑎</m:t>
                          </m:r>
                        </m:den>
                      </m:f>
                    </m:oMath>
                  </m:oMathPara>
                </a14:m>
                <a:endParaRPr lang="en-GB" sz="2800" b="0" i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marL="0" indent="0">
                  <a:lnSpc>
                    <a:spcPct val="15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GB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𝑟</m:t>
                      </m:r>
                      <m:r>
                        <a:rPr lang="en-GB" sz="28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d>
                        <m:dPr>
                          <m:begChr m:val="⟨"/>
                          <m:endChr m:val="⟩"/>
                          <m:ctrlPr>
                            <a:rPr lang="en-GB" sz="28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2800" b="1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𝐞</m:t>
                          </m:r>
                          <m:r>
                            <a:rPr lang="en-GB" sz="2800" b="1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r>
                            <a:rPr lang="en-GB" sz="2800" b="1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𝐫</m:t>
                          </m:r>
                        </m:e>
                      </m:d>
                      <m:r>
                        <a:rPr lang="en-GB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GB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𝑎</m:t>
                      </m:r>
                      <m:r>
                        <a:rPr lang="en-GB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(1−</m:t>
                      </m:r>
                      <m:sSup>
                        <m:sSupPr>
                          <m:ctrlPr>
                            <a:rPr lang="en-GB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GB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GB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MO" sz="2800" i="1" dirty="0"/>
              </a:p>
              <a:p>
                <a:pPr marL="0" indent="0">
                  <a:lnSpc>
                    <a:spcPct val="150000"/>
                  </a:lnSpc>
                  <a:buNone/>
                </a:pPr>
                <a:endParaRPr lang="en-MO" sz="2800" i="1" dirty="0"/>
              </a:p>
              <a:p>
                <a:pPr marL="0" indent="0">
                  <a:lnSpc>
                    <a:spcPct val="10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GB" sz="2800" b="0" i="1" smtClean="0">
                          <a:latin typeface="Cambria Math" panose="02040503050406030204" pitchFamily="18" charset="0"/>
                        </a:rPr>
                        <m:t>𝑟</m:t>
                      </m:r>
                      <m:r>
                        <a:rPr lang="en-GB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sz="2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8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  <m:d>
                            <m:dPr>
                              <m:ctrlPr>
                                <a:rPr lang="en-GB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sz="2800" b="0" i="1" smtClean="0">
                                  <a:latin typeface="Cambria Math" panose="02040503050406030204" pitchFamily="18" charset="0"/>
                                </a:rPr>
                                <m:t>1−</m:t>
                              </m:r>
                              <m:sSup>
                                <m:sSupPr>
                                  <m:ctrlPr>
                                    <a:rPr lang="en-GB" sz="28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sz="2800" b="0" i="1" smtClean="0">
                                      <a:latin typeface="Cambria Math" panose="02040503050406030204" pitchFamily="18" charset="0"/>
                                    </a:rPr>
                                    <m:t>𝑒</m:t>
                                  </m:r>
                                </m:e>
                                <m:sup>
                                  <m:r>
                                    <a:rPr lang="en-GB" sz="28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d>
                        </m:num>
                        <m:den>
                          <m:r>
                            <a:rPr lang="en-GB" sz="2800" b="0" i="1" smtClean="0">
                              <a:latin typeface="Cambria Math" panose="02040503050406030204" pitchFamily="18" charset="0"/>
                            </a:rPr>
                            <m:t>1+</m:t>
                          </m:r>
                          <m:r>
                            <a:rPr lang="en-GB" sz="2800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  <m:func>
                            <m:funcPr>
                              <m:ctrlPr>
                                <a:rPr lang="en-GB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GB" sz="2800" b="0" i="0" smtClean="0">
                                  <a:latin typeface="Cambria Math" panose="02040503050406030204" pitchFamily="18" charset="0"/>
                                </a:rPr>
                                <m:t>cos</m:t>
                              </m:r>
                            </m:fName>
                            <m:e>
                              <m:r>
                                <a:rPr lang="en-GB" sz="2800" b="0" i="1" smtClean="0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e>
                          </m:func>
                        </m:den>
                      </m:f>
                    </m:oMath>
                  </m:oMathPara>
                </a14:m>
                <a:endParaRPr lang="en-MO" sz="2800" i="1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BF06E95-BA4A-4244-9C4F-FD8F5975D60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390524"/>
                <a:ext cx="10515600" cy="6247782"/>
              </a:xfrm>
              <a:blipFill>
                <a:blip r:embed="rId2"/>
                <a:stretch>
                  <a:fillRect l="-362"/>
                </a:stretch>
              </a:blipFill>
            </p:spPr>
            <p:txBody>
              <a:bodyPr/>
              <a:lstStyle/>
              <a:p>
                <a:r>
                  <a:rPr lang="en-MO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Up-down Arrow 6">
            <a:extLst>
              <a:ext uri="{FF2B5EF4-FFF2-40B4-BE49-F238E27FC236}">
                <a16:creationId xmlns:a16="http://schemas.microsoft.com/office/drawing/2014/main" id="{61113425-894F-524A-A530-4E439344DA51}"/>
              </a:ext>
            </a:extLst>
          </p:cNvPr>
          <p:cNvSpPr/>
          <p:nvPr/>
        </p:nvSpPr>
        <p:spPr>
          <a:xfrm>
            <a:off x="6096000" y="4711206"/>
            <a:ext cx="292100" cy="660400"/>
          </a:xfrm>
          <a:prstGeom prst="upDown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O"/>
          </a:p>
        </p:txBody>
      </p:sp>
    </p:spTree>
    <p:extLst>
      <p:ext uri="{BB962C8B-B14F-4D97-AF65-F5344CB8AC3E}">
        <p14:creationId xmlns:p14="http://schemas.microsoft.com/office/powerpoint/2010/main" val="13383029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8907C3-6D5B-7244-A91D-8D65D73E4E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MO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BC4470-896F-C34B-8BFD-79D9924ADF3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MO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722C2B4-C2ED-704B-B444-C9DDC0A1119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9671" y="975931"/>
            <a:ext cx="10032658" cy="5340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609775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1E0CCBB-968E-CF45-8CF8-FEB4C829CEAA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448087"/>
                <a:ext cx="10515600" cy="2366365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800" i="1" smtClean="0">
                          <a:latin typeface="Cambria Math" panose="02040503050406030204" pitchFamily="18" charset="0"/>
                        </a:rPr>
                        <m:t>𝑟</m:t>
                      </m:r>
                      <m:r>
                        <a:rPr lang="en-GB" sz="280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sz="28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800" i="1">
                              <a:latin typeface="Cambria Math" panose="02040503050406030204" pitchFamily="18" charset="0"/>
                            </a:rPr>
                            <m:t>𝑎</m:t>
                          </m:r>
                          <m:d>
                            <m:dPr>
                              <m:ctrlPr>
                                <a:rPr lang="en-GB" sz="28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sz="2800" i="1">
                                  <a:latin typeface="Cambria Math" panose="02040503050406030204" pitchFamily="18" charset="0"/>
                                </a:rPr>
                                <m:t>1−</m:t>
                              </m:r>
                              <m:sSup>
                                <m:sSupPr>
                                  <m:ctrlPr>
                                    <a:rPr lang="en-GB" sz="28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sz="2800" i="1">
                                      <a:latin typeface="Cambria Math" panose="02040503050406030204" pitchFamily="18" charset="0"/>
                                    </a:rPr>
                                    <m:t>𝑒</m:t>
                                  </m:r>
                                </m:e>
                                <m:sup>
                                  <m:r>
                                    <a:rPr lang="en-GB" sz="28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d>
                        </m:num>
                        <m:den>
                          <m:r>
                            <a:rPr lang="en-GB" sz="2800" i="1">
                              <a:latin typeface="Cambria Math" panose="02040503050406030204" pitchFamily="18" charset="0"/>
                            </a:rPr>
                            <m:t>1+</m:t>
                          </m:r>
                          <m:r>
                            <a:rPr lang="en-GB" sz="2800" i="1">
                              <a:latin typeface="Cambria Math" panose="02040503050406030204" pitchFamily="18" charset="0"/>
                            </a:rPr>
                            <m:t>𝑒</m:t>
                          </m:r>
                          <m:func>
                            <m:funcPr>
                              <m:ctrlPr>
                                <a:rPr lang="en-GB" sz="2800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GB" sz="2800">
                                  <a:latin typeface="Cambria Math" panose="02040503050406030204" pitchFamily="18" charset="0"/>
                                </a:rPr>
                                <m:t>cos</m:t>
                              </m:r>
                            </m:fName>
                            <m:e>
                              <m:r>
                                <a:rPr lang="en-GB" sz="2800" i="1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e>
                          </m:func>
                        </m:den>
                      </m:f>
                    </m:oMath>
                  </m:oMathPara>
                </a14:m>
                <a:endParaRPr lang="en-MO" sz="2800" i="1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2800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b>
                          <m:r>
                            <a:rPr lang="en-GB" sz="2800" b="0" i="1" smtClean="0">
                              <a:latin typeface="Cambria Math" panose="02040503050406030204" pitchFamily="18" charset="0"/>
                            </a:rPr>
                            <m:t>𝑚𝑖𝑛</m:t>
                          </m:r>
                        </m:sub>
                      </m:sSub>
                      <m:r>
                        <a:rPr lang="en-GB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sz="2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8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  <m:d>
                            <m:dPr>
                              <m:ctrlPr>
                                <a:rPr lang="en-GB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sz="2800" b="0" i="1" smtClean="0">
                                  <a:latin typeface="Cambria Math" panose="02040503050406030204" pitchFamily="18" charset="0"/>
                                </a:rPr>
                                <m:t>1−</m:t>
                              </m:r>
                              <m:sSup>
                                <m:sSupPr>
                                  <m:ctrlPr>
                                    <a:rPr lang="en-GB" sz="28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sz="2800" b="0" i="1" smtClean="0">
                                      <a:latin typeface="Cambria Math" panose="02040503050406030204" pitchFamily="18" charset="0"/>
                                    </a:rPr>
                                    <m:t>𝑒</m:t>
                                  </m:r>
                                </m:e>
                                <m:sup>
                                  <m:r>
                                    <a:rPr lang="en-GB" sz="28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d>
                        </m:num>
                        <m:den>
                          <m:r>
                            <a:rPr lang="en-GB" sz="2800" b="0" i="1" smtClean="0">
                              <a:latin typeface="Cambria Math" panose="02040503050406030204" pitchFamily="18" charset="0"/>
                            </a:rPr>
                            <m:t>1+</m:t>
                          </m:r>
                          <m:r>
                            <a:rPr lang="en-GB" sz="2800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den>
                      </m:f>
                      <m:r>
                        <a:rPr lang="en-GB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2800" b="0" i="1" smtClean="0">
                          <a:latin typeface="Cambria Math" panose="02040503050406030204" pitchFamily="18" charset="0"/>
                        </a:rPr>
                        <m:t>𝑎</m:t>
                      </m:r>
                      <m:d>
                        <m:dPr>
                          <m:ctrlPr>
                            <a:rPr lang="en-GB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2800" b="0" i="1" smtClean="0">
                              <a:latin typeface="Cambria Math" panose="02040503050406030204" pitchFamily="18" charset="0"/>
                            </a:rPr>
                            <m:t>1−</m:t>
                          </m:r>
                          <m:r>
                            <a:rPr lang="en-GB" sz="2800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</m:d>
                      <m:r>
                        <a:rPr lang="en-GB" sz="2800" b="0" i="1" smtClean="0">
                          <a:latin typeface="Cambria Math" panose="02040503050406030204" pitchFamily="18" charset="0"/>
                        </a:rPr>
                        <m:t>,  </m:t>
                      </m:r>
                      <m:sSub>
                        <m:sSubPr>
                          <m:ctrlPr>
                            <a:rPr lang="en-GB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2800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b>
                          <m:r>
                            <a:rPr lang="en-GB" sz="2800" b="0" i="1" smtClean="0">
                              <a:latin typeface="Cambria Math" panose="02040503050406030204" pitchFamily="18" charset="0"/>
                            </a:rPr>
                            <m:t>𝑚𝑎𝑥</m:t>
                          </m:r>
                        </m:sub>
                      </m:sSub>
                      <m:r>
                        <a:rPr lang="en-GB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sz="2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8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  <m:d>
                            <m:dPr>
                              <m:ctrlPr>
                                <a:rPr lang="en-GB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sz="2800" b="0" i="1" smtClean="0">
                                  <a:latin typeface="Cambria Math" panose="02040503050406030204" pitchFamily="18" charset="0"/>
                                </a:rPr>
                                <m:t>1−</m:t>
                              </m:r>
                              <m:sSup>
                                <m:sSupPr>
                                  <m:ctrlPr>
                                    <a:rPr lang="en-GB" sz="28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sz="2800" b="0" i="1" smtClean="0">
                                      <a:latin typeface="Cambria Math" panose="02040503050406030204" pitchFamily="18" charset="0"/>
                                    </a:rPr>
                                    <m:t>𝑒</m:t>
                                  </m:r>
                                </m:e>
                                <m:sup>
                                  <m:r>
                                    <a:rPr lang="en-GB" sz="28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d>
                        </m:num>
                        <m:den>
                          <m:r>
                            <a:rPr lang="en-GB" sz="2800" b="0" i="1" smtClean="0">
                              <a:latin typeface="Cambria Math" panose="02040503050406030204" pitchFamily="18" charset="0"/>
                            </a:rPr>
                            <m:t>1−</m:t>
                          </m:r>
                          <m:r>
                            <a:rPr lang="en-GB" sz="2800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den>
                      </m:f>
                      <m:r>
                        <a:rPr lang="en-GB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2800" b="0" i="1" smtClean="0">
                          <a:latin typeface="Cambria Math" panose="02040503050406030204" pitchFamily="18" charset="0"/>
                        </a:rPr>
                        <m:t>𝑎</m:t>
                      </m:r>
                      <m:d>
                        <m:dPr>
                          <m:ctrlPr>
                            <a:rPr lang="en-GB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2800" b="0" i="1" smtClean="0">
                              <a:latin typeface="Cambria Math" panose="02040503050406030204" pitchFamily="18" charset="0"/>
                            </a:rPr>
                            <m:t>1+</m:t>
                          </m:r>
                          <m:r>
                            <a:rPr lang="en-GB" sz="2800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</m:d>
                    </m:oMath>
                  </m:oMathPara>
                </a14:m>
                <a:endParaRPr lang="en-GB" sz="2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>
                  <a:buFont typeface="Wingdings" pitchFamily="2" charset="2"/>
                  <a:buChar char="à"/>
                </a:pPr>
                <a:r>
                  <a:rPr lang="en-MO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The </a:t>
                </a:r>
                <a:r>
                  <a:rPr lang="en-GB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distance from the centre Z of the ellipse to one of the foci = </a:t>
                </a:r>
                <a:r>
                  <a:rPr lang="en-GB" sz="2800" i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ea</a:t>
                </a:r>
                <a:endParaRPr lang="en-GB" sz="2800" i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1E0CCBB-968E-CF45-8CF8-FEB4C829CEA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448087"/>
                <a:ext cx="10515600" cy="2366365"/>
              </a:xfrm>
              <a:blipFill>
                <a:blip r:embed="rId3"/>
                <a:stretch>
                  <a:fillRect l="-1086" b="-7487"/>
                </a:stretch>
              </a:blipFill>
            </p:spPr>
            <p:txBody>
              <a:bodyPr/>
              <a:lstStyle/>
              <a:p>
                <a:r>
                  <a:rPr lang="en-MO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>
            <a:extLst>
              <a:ext uri="{FF2B5EF4-FFF2-40B4-BE49-F238E27FC236}">
                <a16:creationId xmlns:a16="http://schemas.microsoft.com/office/drawing/2014/main" id="{22147B28-C227-C744-AA27-959ED40FB87B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1810"/>
          <a:stretch/>
        </p:blipFill>
        <p:spPr>
          <a:xfrm>
            <a:off x="4732421" y="2686425"/>
            <a:ext cx="6703510" cy="4171576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57A1F458-A98D-0649-BEB5-040AD2BBBB63}"/>
                  </a:ext>
                </a:extLst>
              </p:cNvPr>
              <p:cNvSpPr/>
              <p:nvPr/>
            </p:nvSpPr>
            <p:spPr>
              <a:xfrm>
                <a:off x="2143112" y="4052455"/>
                <a:ext cx="2401748" cy="62972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GB" sz="2800" i="1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𝑏</m:t>
                      </m:r>
                      <m:r>
                        <a:rPr lang="en-GB" sz="2800" i="1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2800" i="1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𝑎</m:t>
                      </m:r>
                      <m:rad>
                        <m:radPr>
                          <m:degHide m:val="on"/>
                          <m:ctrlPr>
                            <a:rPr lang="en-GB" sz="2800" i="1">
                              <a:solidFill>
                                <a:schemeClr val="accent5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GB" sz="2800" i="1">
                              <a:solidFill>
                                <a:schemeClr val="accent5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1−</m:t>
                          </m:r>
                          <m:sSup>
                            <m:sSupPr>
                              <m:ctrlPr>
                                <a:rPr lang="en-GB" sz="2800" i="1">
                                  <a:solidFill>
                                    <a:schemeClr val="accent5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sz="2800" i="1">
                                  <a:solidFill>
                                    <a:schemeClr val="accent5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GB" sz="2800" i="1">
                                  <a:solidFill>
                                    <a:schemeClr val="accent5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rad>
                    </m:oMath>
                  </m:oMathPara>
                </a14:m>
                <a:endParaRPr lang="en-MO" sz="2800" dirty="0">
                  <a:solidFill>
                    <a:schemeClr val="accent5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57A1F458-A98D-0649-BEB5-040AD2BBBB6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43112" y="4052455"/>
                <a:ext cx="2401748" cy="629724"/>
              </a:xfrm>
              <a:prstGeom prst="rect">
                <a:avLst/>
              </a:prstGeom>
              <a:blipFill>
                <a:blip r:embed="rId5"/>
                <a:stretch>
                  <a:fillRect l="-1571" b="-2000"/>
                </a:stretch>
              </a:blipFill>
            </p:spPr>
            <p:txBody>
              <a:bodyPr/>
              <a:lstStyle/>
              <a:p>
                <a:r>
                  <a:rPr lang="en-MO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extBox 1">
            <a:extLst>
              <a:ext uri="{FF2B5EF4-FFF2-40B4-BE49-F238E27FC236}">
                <a16:creationId xmlns:a16="http://schemas.microsoft.com/office/drawing/2014/main" id="{635416B5-0084-5846-AFAE-6035728C88BA}"/>
              </a:ext>
            </a:extLst>
          </p:cNvPr>
          <p:cNvSpPr txBox="1"/>
          <p:nvPr/>
        </p:nvSpPr>
        <p:spPr>
          <a:xfrm>
            <a:off x="7876357" y="4568518"/>
            <a:ext cx="41563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MO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Z</a:t>
            </a:r>
          </a:p>
        </p:txBody>
      </p:sp>
    </p:spTree>
    <p:extLst>
      <p:ext uri="{BB962C8B-B14F-4D97-AF65-F5344CB8AC3E}">
        <p14:creationId xmlns:p14="http://schemas.microsoft.com/office/powerpoint/2010/main" val="2590307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EC94AC86-4B21-8947-98B2-76510B64087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87531" y="1595687"/>
            <a:ext cx="9557475" cy="1807200"/>
          </a:xfrm>
          <a:prstGeom prst="rect">
            <a:avLst/>
          </a:prstGeo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1444DA23-2D5A-7440-B04B-BED7C77783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MO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Conic Sections - Hyperbolas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12C720E-7BFD-EC40-A17C-87E37E689CC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46908" y="3494303"/>
            <a:ext cx="9799901" cy="32360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38173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BF06E95-BA4A-4244-9C4F-FD8F5975D60D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390524"/>
                <a:ext cx="10515600" cy="6330910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GB" sz="2800" b="0" i="0" smtClean="0">
                          <a:latin typeface="Cambria Math" panose="02040503050406030204" pitchFamily="18" charset="0"/>
                        </a:rPr>
                        <m:t>Rewrite</m:t>
                      </m:r>
                      <m:r>
                        <a:rPr lang="en-GB" sz="2800" b="0" i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GB" sz="2800" b="0" i="0" smtClean="0">
                          <a:latin typeface="Cambria Math" panose="02040503050406030204" pitchFamily="18" charset="0"/>
                        </a:rPr>
                        <m:t>definition</m:t>
                      </m:r>
                      <m:r>
                        <a:rPr lang="en-GB" sz="2800" b="0" i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GB" sz="2800" b="0" i="0" smtClean="0">
                          <a:latin typeface="Cambria Math" panose="02040503050406030204" pitchFamily="18" charset="0"/>
                        </a:rPr>
                        <m:t>into</m:t>
                      </m:r>
                      <m:r>
                        <a:rPr lang="en-GB" sz="2800" b="0" i="0" smtClean="0">
                          <a:latin typeface="Cambria Math" panose="02040503050406030204" pitchFamily="18" charset="0"/>
                        </a:rPr>
                        <m:t> </m:t>
                      </m:r>
                      <m:d>
                        <m:dPr>
                          <m:begChr m:val="|"/>
                          <m:endChr m:val="|"/>
                          <m:ctrlPr>
                            <a:rPr lang="en-GB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2800" b="1" i="0" smtClean="0">
                              <a:latin typeface="Cambria Math" panose="02040503050406030204" pitchFamily="18" charset="0"/>
                            </a:rPr>
                            <m:t>𝐀</m:t>
                          </m:r>
                          <m:r>
                            <a:rPr lang="en-GB" sz="2800" b="1" i="0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GB" sz="2800" b="1" i="0" smtClean="0">
                              <a:latin typeface="Cambria Math" panose="02040503050406030204" pitchFamily="18" charset="0"/>
                            </a:rPr>
                            <m:t>𝐫</m:t>
                          </m:r>
                        </m:e>
                      </m:d>
                      <m:r>
                        <a:rPr lang="en-GB" sz="2800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GB" sz="2800" b="0" i="1" smtClean="0">
                          <a:latin typeface="Cambria Math" panose="02040503050406030204" pitchFamily="18" charset="0"/>
                        </a:rPr>
                        <m:t>𝑟</m:t>
                      </m:r>
                      <m:r>
                        <a:rPr lang="en-GB" sz="2800" b="0" i="1" smtClean="0">
                          <a:latin typeface="Cambria Math" panose="02040503050406030204" pitchFamily="18" charset="0"/>
                        </a:rPr>
                        <m:t>=−2</m:t>
                      </m:r>
                      <m:r>
                        <a:rPr lang="en-GB" sz="2800" b="0" i="1" smtClean="0">
                          <a:latin typeface="Cambria Math" panose="02040503050406030204" pitchFamily="18" charset="0"/>
                        </a:rPr>
                        <m:t>𝑎</m:t>
                      </m:r>
                    </m:oMath>
                  </m:oMathPara>
                </a14:m>
                <a:endParaRPr lang="en-GB" sz="2800" b="0" dirty="0"/>
              </a:p>
              <a:p>
                <a:pPr marL="0" indent="0">
                  <a:buNone/>
                </a:pPr>
                <a:endParaRPr lang="en-MO" sz="2800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GB" sz="2800" b="0" i="0" smtClean="0">
                          <a:latin typeface="Cambria Math" panose="02040503050406030204" pitchFamily="18" charset="0"/>
                        </a:rPr>
                        <m:t>Since</m:t>
                      </m:r>
                      <m:r>
                        <a:rPr lang="en-GB" sz="2800" b="0" i="0" smtClean="0">
                          <a:latin typeface="Cambria Math" panose="02040503050406030204" pitchFamily="18" charset="0"/>
                        </a:rPr>
                        <m:t> </m:t>
                      </m:r>
                      <m:d>
                        <m:dPr>
                          <m:begChr m:val="|"/>
                          <m:endChr m:val="|"/>
                          <m:ctrlPr>
                            <a:rPr lang="en-MO" sz="2800" b="1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2800" b="1" i="0" smtClean="0">
                              <a:latin typeface="Cambria Math" panose="02040503050406030204" pitchFamily="18" charset="0"/>
                            </a:rPr>
                            <m:t>𝐀</m:t>
                          </m:r>
                          <m:r>
                            <a:rPr lang="en-GB" sz="2800" b="1" i="0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GB" sz="2800" b="1" i="0" smtClean="0">
                              <a:latin typeface="Cambria Math" panose="02040503050406030204" pitchFamily="18" charset="0"/>
                            </a:rPr>
                            <m:t>𝐫</m:t>
                          </m:r>
                        </m:e>
                      </m:d>
                      <m:r>
                        <a:rPr lang="en-MO" sz="28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≥</m:t>
                      </m:r>
                      <m:r>
                        <a:rPr lang="en-GB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𝐴</m:t>
                      </m:r>
                      <m:r>
                        <a:rPr lang="en-GB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r>
                        <a:rPr lang="en-GB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𝑟</m:t>
                      </m:r>
                      <m:r>
                        <a:rPr lang="en-GB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&gt;2</m:t>
                      </m:r>
                      <m:r>
                        <a:rPr lang="en-GB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𝑎</m:t>
                      </m:r>
                      <m:r>
                        <a:rPr lang="en-GB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r>
                        <a:rPr lang="en-GB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𝑟</m:t>
                      </m:r>
                      <m:r>
                        <a:rPr lang="en-GB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 </m:t>
                      </m:r>
                      <m:d>
                        <m:dPr>
                          <m:begChr m:val="|"/>
                          <m:endChr m:val="|"/>
                          <m:ctrlPr>
                            <a:rPr lang="en-GB" sz="28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2800" b="1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𝐀</m:t>
                          </m:r>
                          <m:r>
                            <a:rPr lang="en-GB" sz="2800" b="1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r>
                            <a:rPr lang="en-GB" sz="2800" b="1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𝐫</m:t>
                          </m:r>
                        </m:e>
                      </m:d>
                      <m:r>
                        <a:rPr lang="en-GB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=2</m:t>
                      </m:r>
                      <m:r>
                        <a:rPr lang="en-GB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𝑎</m:t>
                      </m:r>
                      <m:r>
                        <a:rPr lang="en-GB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r>
                        <a:rPr lang="en-GB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𝑟</m:t>
                      </m:r>
                      <m:r>
                        <a:rPr lang="en-GB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GB" sz="28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will</m:t>
                      </m:r>
                      <m:r>
                        <a:rPr lang="en-GB" sz="28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GB" sz="28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be</m:t>
                      </m:r>
                      <m:r>
                        <a:rPr lang="en-GB" sz="28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GB" sz="28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rejected</m:t>
                      </m:r>
                    </m:oMath>
                  </m:oMathPara>
                </a14:m>
                <a:endParaRPr lang="en-GB" sz="2800" b="0" dirty="0">
                  <a:ea typeface="Cambria Math" panose="02040503050406030204" pitchFamily="18" charset="0"/>
                </a:endParaRPr>
              </a:p>
              <a:p>
                <a:pPr marL="0" indent="0">
                  <a:lnSpc>
                    <a:spcPct val="15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|"/>
                              <m:endChr m:val="|"/>
                              <m:ctrlPr>
                                <a:rPr lang="en-MO" sz="2800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sz="2800" b="1" i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𝐀</m:t>
                              </m:r>
                              <m:r>
                                <a:rPr lang="en-GB" sz="2800" b="1" i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GB" sz="2800" b="1" i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𝐫</m:t>
                              </m:r>
                            </m:e>
                          </m:d>
                        </m:e>
                        <m:sup>
                          <m:r>
                            <a:rPr lang="en-GB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GB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GB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GB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𝑟</m:t>
                              </m:r>
                              <m:r>
                                <a:rPr lang="en-GB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−2</m:t>
                              </m:r>
                              <m:r>
                                <a:rPr lang="en-GB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𝑎</m:t>
                              </m:r>
                            </m:e>
                          </m:d>
                        </m:e>
                        <m:sup>
                          <m:r>
                            <a:rPr lang="en-GB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MO" sz="2800" dirty="0"/>
              </a:p>
              <a:p>
                <a:pPr marL="0" indent="0">
                  <a:lnSpc>
                    <a:spcPct val="15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28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800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p>
                          <m:r>
                            <a:rPr lang="en-GB" sz="2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GB" sz="2800" b="0" i="1" smtClean="0"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GB" sz="28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800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p>
                          <m:r>
                            <a:rPr lang="en-GB" sz="2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GB" sz="2800" b="0" i="1" smtClean="0">
                          <a:latin typeface="Cambria Math" panose="02040503050406030204" pitchFamily="18" charset="0"/>
                        </a:rPr>
                        <m:t>−2</m:t>
                      </m:r>
                      <m:d>
                        <m:dPr>
                          <m:begChr m:val="⟨"/>
                          <m:endChr m:val="⟩"/>
                          <m:ctrlPr>
                            <a:rPr lang="en-GB" sz="2800" b="1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2800" b="1" i="0" smtClean="0">
                              <a:latin typeface="Cambria Math" panose="02040503050406030204" pitchFamily="18" charset="0"/>
                            </a:rPr>
                            <m:t>𝐀</m:t>
                          </m:r>
                          <m:r>
                            <a:rPr lang="en-GB" sz="2800" b="1" i="0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GB" sz="2800" b="1" i="0" smtClean="0">
                              <a:latin typeface="Cambria Math" panose="02040503050406030204" pitchFamily="18" charset="0"/>
                            </a:rPr>
                            <m:t>𝐫</m:t>
                          </m:r>
                        </m:e>
                      </m:d>
                      <m:r>
                        <a:rPr lang="en-GB" sz="2800" b="0" i="1" smtClean="0">
                          <a:latin typeface="Cambria Math" panose="02040503050406030204" pitchFamily="18" charset="0"/>
                        </a:rPr>
                        <m:t>=4</m:t>
                      </m:r>
                      <m:sSup>
                        <m:sSupPr>
                          <m:ctrlPr>
                            <a:rPr lang="en-GB" sz="28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8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p>
                          <m:r>
                            <a:rPr lang="en-GB" sz="2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GB" sz="2800" b="0" i="1" smtClean="0"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GB" sz="28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800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p>
                          <m:r>
                            <a:rPr lang="en-GB" sz="2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GB" sz="2800" b="0" i="1" smtClean="0">
                          <a:latin typeface="Cambria Math" panose="02040503050406030204" pitchFamily="18" charset="0"/>
                        </a:rPr>
                        <m:t>−4</m:t>
                      </m:r>
                      <m:r>
                        <a:rPr lang="en-GB" sz="2800" b="0" i="1" smtClean="0">
                          <a:latin typeface="Cambria Math" panose="02040503050406030204" pitchFamily="18" charset="0"/>
                        </a:rPr>
                        <m:t>𝑎𝑟</m:t>
                      </m:r>
                    </m:oMath>
                  </m:oMathPara>
                </a14:m>
                <a:endParaRPr lang="en-MO" sz="2800" dirty="0"/>
              </a:p>
              <a:p>
                <a:pPr marL="0" indent="0">
                  <a:lnSpc>
                    <a:spcPct val="10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GB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𝑟</m:t>
                      </m:r>
                      <m:r>
                        <a:rPr lang="en-GB" sz="28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d>
                        <m:dPr>
                          <m:begChr m:val="⟨"/>
                          <m:endChr m:val="⟩"/>
                          <m:ctrlPr>
                            <a:rPr lang="en-GB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GB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GB" sz="2800" b="1" i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𝐀</m:t>
                              </m:r>
                            </m:num>
                            <m:den>
                              <m:r>
                                <a:rPr lang="en-GB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GB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𝑎</m:t>
                              </m:r>
                            </m:den>
                          </m:f>
                          <m:r>
                            <a:rPr lang="en-GB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r>
                            <a:rPr lang="en-GB" sz="2800" b="1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𝐫</m:t>
                          </m:r>
                        </m:e>
                      </m:d>
                      <m:r>
                        <a:rPr lang="en-GB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=−</m:t>
                      </m:r>
                      <m:d>
                        <m:dPr>
                          <m:ctrlPr>
                            <a:rPr lang="en-GB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GB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n-GB" sz="28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sz="28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𝐴</m:t>
                                  </m:r>
                                </m:e>
                                <m:sup>
                                  <m:r>
                                    <a:rPr lang="en-GB" sz="28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num>
                            <m:den>
                              <m:r>
                                <a:rPr lang="en-GB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4</m:t>
                              </m:r>
                              <m:r>
                                <a:rPr lang="en-GB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𝑎</m:t>
                              </m:r>
                            </m:den>
                          </m:f>
                          <m:r>
                            <a:rPr lang="en-GB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r>
                            <a:rPr lang="en-GB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𝑎</m:t>
                          </m:r>
                        </m:e>
                      </m:d>
                    </m:oMath>
                  </m:oMathPara>
                </a14:m>
                <a:endParaRPr lang="en-GB" sz="2800" b="0" i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marL="0" indent="0">
                  <a:lnSpc>
                    <a:spcPct val="15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GB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𝑟</m:t>
                      </m:r>
                      <m:r>
                        <a:rPr lang="en-GB" sz="28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d>
                        <m:dPr>
                          <m:begChr m:val="⟨"/>
                          <m:endChr m:val="⟩"/>
                          <m:ctrlPr>
                            <a:rPr lang="en-GB" sz="28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2800" b="1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𝐞</m:t>
                          </m:r>
                          <m:r>
                            <a:rPr lang="en-GB" sz="2800" b="1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r>
                            <a:rPr lang="en-GB" sz="2800" b="1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𝐫</m:t>
                          </m:r>
                        </m:e>
                      </m:d>
                      <m:r>
                        <a:rPr lang="en-GB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=−</m:t>
                      </m:r>
                      <m:r>
                        <a:rPr lang="en-GB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𝑎</m:t>
                      </m:r>
                      <m:r>
                        <a:rPr lang="en-GB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sSup>
                        <m:sSupPr>
                          <m:ctrlPr>
                            <a:rPr lang="en-GB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GB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GB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−1)</m:t>
                      </m:r>
                    </m:oMath>
                  </m:oMathPara>
                </a14:m>
                <a:endParaRPr lang="en-MO" sz="2800" i="1" dirty="0"/>
              </a:p>
              <a:p>
                <a:pPr marL="0" indent="0">
                  <a:lnSpc>
                    <a:spcPct val="150000"/>
                  </a:lnSpc>
                  <a:buNone/>
                </a:pPr>
                <a:endParaRPr lang="en-MO" sz="2800" i="1" dirty="0"/>
              </a:p>
              <a:p>
                <a:pPr marL="0" indent="0">
                  <a:lnSpc>
                    <a:spcPct val="10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GB" sz="2800" b="0" i="1" smtClean="0">
                          <a:latin typeface="Cambria Math" panose="02040503050406030204" pitchFamily="18" charset="0"/>
                        </a:rPr>
                        <m:t>𝑟</m:t>
                      </m:r>
                      <m:r>
                        <a:rPr lang="en-GB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sz="2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8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  <m:d>
                            <m:dPr>
                              <m:ctrlPr>
                                <a:rPr lang="en-GB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GB" sz="28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sz="2800" b="0" i="1" smtClean="0">
                                      <a:latin typeface="Cambria Math" panose="02040503050406030204" pitchFamily="18" charset="0"/>
                                    </a:rPr>
                                    <m:t>𝑒</m:t>
                                  </m:r>
                                </m:e>
                                <m:sup>
                                  <m:r>
                                    <a:rPr lang="en-GB" sz="28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GB" sz="2800" b="0" i="1" smtClean="0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e>
                          </m:d>
                        </m:num>
                        <m:den>
                          <m:r>
                            <a:rPr lang="en-GB" sz="2800" b="0" i="1" smtClean="0">
                              <a:latin typeface="Cambria Math" panose="02040503050406030204" pitchFamily="18" charset="0"/>
                            </a:rPr>
                            <m:t>1+</m:t>
                          </m:r>
                          <m:r>
                            <a:rPr lang="en-GB" sz="2800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  <m:func>
                            <m:funcPr>
                              <m:ctrlPr>
                                <a:rPr lang="en-GB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GB" sz="2800" b="0" i="0" smtClean="0">
                                  <a:latin typeface="Cambria Math" panose="02040503050406030204" pitchFamily="18" charset="0"/>
                                </a:rPr>
                                <m:t>cos</m:t>
                              </m:r>
                            </m:fName>
                            <m:e>
                              <m:r>
                                <a:rPr lang="en-GB" sz="2800" b="0" i="1" smtClean="0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e>
                          </m:func>
                        </m:den>
                      </m:f>
                    </m:oMath>
                  </m:oMathPara>
                </a14:m>
                <a:endParaRPr lang="en-MO" sz="2800" i="1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BF06E95-BA4A-4244-9C4F-FD8F5975D60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390524"/>
                <a:ext cx="10515600" cy="6330910"/>
              </a:xfrm>
              <a:blipFill>
                <a:blip r:embed="rId2"/>
                <a:stretch>
                  <a:fillRect l="-362"/>
                </a:stretch>
              </a:blipFill>
            </p:spPr>
            <p:txBody>
              <a:bodyPr/>
              <a:lstStyle/>
              <a:p>
                <a:r>
                  <a:rPr lang="en-MO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Up-down Arrow 6">
            <a:extLst>
              <a:ext uri="{FF2B5EF4-FFF2-40B4-BE49-F238E27FC236}">
                <a16:creationId xmlns:a16="http://schemas.microsoft.com/office/drawing/2014/main" id="{61113425-894F-524A-A530-4E439344DA51}"/>
              </a:ext>
            </a:extLst>
          </p:cNvPr>
          <p:cNvSpPr/>
          <p:nvPr/>
        </p:nvSpPr>
        <p:spPr>
          <a:xfrm>
            <a:off x="6119750" y="4794332"/>
            <a:ext cx="292100" cy="660400"/>
          </a:xfrm>
          <a:prstGeom prst="up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O">
              <a:solidFill>
                <a:srgbClr val="FF0000"/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13910C2-508B-BA46-AF68-51C8B0A95EA5}"/>
              </a:ext>
            </a:extLst>
          </p:cNvPr>
          <p:cNvSpPr txBox="1"/>
          <p:nvPr/>
        </p:nvSpPr>
        <p:spPr>
          <a:xfrm>
            <a:off x="4548249" y="4338576"/>
            <a:ext cx="2921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MO" dirty="0">
                <a:solidFill>
                  <a:srgbClr val="FF0000"/>
                </a:solidFill>
              </a:rPr>
              <a:t>|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B37B101-2364-7849-B117-861E052B97B4}"/>
              </a:ext>
            </a:extLst>
          </p:cNvPr>
          <p:cNvSpPr txBox="1"/>
          <p:nvPr/>
        </p:nvSpPr>
        <p:spPr>
          <a:xfrm>
            <a:off x="6107875" y="4350451"/>
            <a:ext cx="2921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MO" dirty="0">
                <a:solidFill>
                  <a:srgbClr val="FF0000"/>
                </a:solidFill>
              </a:rPr>
              <a:t>|</a:t>
            </a:r>
          </a:p>
        </p:txBody>
      </p:sp>
    </p:spTree>
    <p:extLst>
      <p:ext uri="{BB962C8B-B14F-4D97-AF65-F5344CB8AC3E}">
        <p14:creationId xmlns:p14="http://schemas.microsoft.com/office/powerpoint/2010/main" val="7922248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2" grpId="0"/>
      <p:bldP spid="5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D8803B-1280-384C-BB41-36E84D27CE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MO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5A1706E-4C34-FC4B-85CD-44BA70555D9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MO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01C6235-7F29-9344-981A-2B73F8E42F6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04628" y="489837"/>
            <a:ext cx="9085407" cy="60030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383945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26EE4E-B95B-BA41-9B38-E7A326F39C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MO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Conic Sections - Parabolas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5BF8F45-A079-4D4B-B9C1-F52C2A4C3A6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MO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04348F30-524B-DB4F-9A9D-055D9F440263}"/>
              </a:ext>
            </a:extLst>
          </p:cNvPr>
          <p:cNvGrpSpPr/>
          <p:nvPr/>
        </p:nvGrpSpPr>
        <p:grpSpPr>
          <a:xfrm>
            <a:off x="1063830" y="1825625"/>
            <a:ext cx="10071100" cy="4229100"/>
            <a:chOff x="1063830" y="1825625"/>
            <a:chExt cx="10071100" cy="4229100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C64786EB-3E43-834E-9FFD-81C3B64F21C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063830" y="1825625"/>
              <a:ext cx="10071100" cy="4229100"/>
            </a:xfrm>
            <a:prstGeom prst="rect">
              <a:avLst/>
            </a:prstGeom>
          </p:spPr>
        </p:pic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86D49C83-6772-9143-8548-28864A143209}"/>
                </a:ext>
              </a:extLst>
            </p:cNvPr>
            <p:cNvSpPr/>
            <p:nvPr/>
          </p:nvSpPr>
          <p:spPr>
            <a:xfrm>
              <a:off x="1270660" y="3429000"/>
              <a:ext cx="9702140" cy="40673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MO"/>
            </a:p>
          </p:txBody>
        </p:sp>
      </p:grpSp>
    </p:spTree>
    <p:extLst>
      <p:ext uri="{BB962C8B-B14F-4D97-AF65-F5344CB8AC3E}">
        <p14:creationId xmlns:p14="http://schemas.microsoft.com/office/powerpoint/2010/main" val="73754732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A close up of a map&#10;&#10;Description automatically generated">
            <a:extLst>
              <a:ext uri="{FF2B5EF4-FFF2-40B4-BE49-F238E27FC236}">
                <a16:creationId xmlns:a16="http://schemas.microsoft.com/office/drawing/2014/main" id="{51D84265-DA27-D545-BA29-21609B4D9F6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253839" y="467436"/>
            <a:ext cx="6247595" cy="6183736"/>
          </a:xfrm>
        </p:spPr>
      </p:pic>
    </p:spTree>
    <p:extLst>
      <p:ext uri="{BB962C8B-B14F-4D97-AF65-F5344CB8AC3E}">
        <p14:creationId xmlns:p14="http://schemas.microsoft.com/office/powerpoint/2010/main" val="331366058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5799DB-B838-814A-A73C-9F029CF8F9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MO">
                <a:latin typeface="Times New Roman" panose="02020603050405020304" pitchFamily="18" charset="0"/>
                <a:cs typeface="Times New Roman" panose="02020603050405020304" pitchFamily="18" charset="0"/>
              </a:rPr>
              <a:t>Physical Background</a:t>
            </a:r>
            <a:endParaRPr lang="en-MO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Content Placeholder 4" descr="A picture containing knife&#10;&#10;Description automatically generated">
            <a:extLst>
              <a:ext uri="{FF2B5EF4-FFF2-40B4-BE49-F238E27FC236}">
                <a16:creationId xmlns:a16="http://schemas.microsoft.com/office/drawing/2014/main" id="{A7192AD5-332E-D440-9B5A-F648FCBEF69E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>
          <a:blip r:embed="rId2"/>
          <a:stretch>
            <a:fillRect/>
          </a:stretch>
        </p:blipFill>
        <p:spPr>
          <a:xfrm>
            <a:off x="843146" y="1423988"/>
            <a:ext cx="10515600" cy="1708150"/>
          </a:xfr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F3048E7A-98EE-E640-8D40-DA16A59D1CF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2443" b="3885"/>
          <a:stretch/>
        </p:blipFill>
        <p:spPr>
          <a:xfrm>
            <a:off x="980701" y="3039629"/>
            <a:ext cx="9908972" cy="37260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218308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2AACB9-31CD-6844-825C-63B0B1A9C5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MO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central force problem</a:t>
            </a:r>
          </a:p>
        </p:txBody>
      </p:sp>
      <p:pic>
        <p:nvPicPr>
          <p:cNvPr id="5" name="Content Placeholder 4" descr="A screenshot of a cell phone&#10;&#10;Description automatically generated">
            <a:extLst>
              <a:ext uri="{FF2B5EF4-FFF2-40B4-BE49-F238E27FC236}">
                <a16:creationId xmlns:a16="http://schemas.microsoft.com/office/drawing/2014/main" id="{F57BBA92-BC10-6C44-A49A-496301EFA07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241959" y="1721580"/>
            <a:ext cx="10515600" cy="2200939"/>
          </a:xfrm>
        </p:spPr>
      </p:pic>
      <p:pic>
        <p:nvPicPr>
          <p:cNvPr id="4" name="Picture 3" descr="A picture containing object, clock&#10;&#10;Description automatically generated">
            <a:extLst>
              <a:ext uri="{FF2B5EF4-FFF2-40B4-BE49-F238E27FC236}">
                <a16:creationId xmlns:a16="http://schemas.microsoft.com/office/drawing/2014/main" id="{8B246B9D-C3D8-CF4D-B490-91C0C4942AC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85462" y="4585677"/>
            <a:ext cx="8420100" cy="1625600"/>
          </a:xfrm>
          <a:prstGeom prst="rect">
            <a:avLst/>
          </a:prstGeom>
        </p:spPr>
      </p:pic>
      <p:sp>
        <p:nvSpPr>
          <p:cNvPr id="8" name="Down Arrow 7">
            <a:extLst>
              <a:ext uri="{FF2B5EF4-FFF2-40B4-BE49-F238E27FC236}">
                <a16:creationId xmlns:a16="http://schemas.microsoft.com/office/drawing/2014/main" id="{C59B5C55-8CCB-7344-AE2D-09254C9C25D6}"/>
              </a:ext>
            </a:extLst>
          </p:cNvPr>
          <p:cNvSpPr/>
          <p:nvPr/>
        </p:nvSpPr>
        <p:spPr>
          <a:xfrm>
            <a:off x="5603630" y="3953411"/>
            <a:ext cx="492370" cy="710799"/>
          </a:xfrm>
          <a:prstGeom prst="down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O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12AEC6D-2197-AF47-843F-8333ED82C2B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8200" y="5052415"/>
            <a:ext cx="3368096" cy="490828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C0922B28-F80F-D149-BDEE-5227DB4571F7}"/>
                  </a:ext>
                </a:extLst>
              </p:cNvPr>
              <p:cNvSpPr txBox="1"/>
              <p:nvPr/>
            </p:nvSpPr>
            <p:spPr>
              <a:xfrm>
                <a:off x="2774868" y="4717338"/>
                <a:ext cx="3000180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800" b="0" i="1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GB" sz="2800" b="0" i="1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↦</m:t>
                      </m:r>
                      <m:r>
                        <a:rPr lang="en-GB" sz="2800" b="1" i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𝐫</m:t>
                      </m:r>
                      <m:d>
                        <m:dPr>
                          <m:ctrlPr>
                            <a:rPr lang="en-GB" sz="2800" b="0" i="1" smtClean="0">
                              <a:solidFill>
                                <a:schemeClr val="accent5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2800" b="0" i="1" smtClean="0">
                              <a:solidFill>
                                <a:schemeClr val="accent5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</m:t>
                          </m:r>
                          <m:r>
                            <a:rPr lang="en-GB" sz="2800" b="0" i="1" smtClean="0">
                              <a:solidFill>
                                <a:schemeClr val="accent5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r>
                            <a:rPr lang="en-GB" sz="2800" b="0" i="1" smtClean="0">
                              <a:solidFill>
                                <a:schemeClr val="accent5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𝑏</m:t>
                          </m:r>
                        </m:e>
                      </m:d>
                      <m:r>
                        <a:rPr lang="en-GB" sz="2800" b="0" i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</m:t>
                      </m:r>
                      <m:r>
                        <a:rPr lang="en-GB" sz="2800" b="0" i="1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𝑏</m:t>
                      </m:r>
                      <m:r>
                        <a:rPr lang="en-GB" sz="2800" b="0" i="1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∈</m:t>
                      </m:r>
                      <m:r>
                        <a:rPr lang="en-GB" sz="2800" b="0" i="1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ℝ</m:t>
                      </m:r>
                    </m:oMath>
                  </m:oMathPara>
                </a14:m>
                <a:endParaRPr lang="en-MO" sz="2800" dirty="0">
                  <a:solidFill>
                    <a:schemeClr val="accent5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C0922B28-F80F-D149-BDEE-5227DB4571F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74868" y="4717338"/>
                <a:ext cx="3000180" cy="430887"/>
              </a:xfrm>
              <a:prstGeom prst="rect">
                <a:avLst/>
              </a:prstGeom>
              <a:blipFill>
                <a:blip r:embed="rId6"/>
                <a:stretch>
                  <a:fillRect l="-2110" r="-2532" b="-8571"/>
                </a:stretch>
              </a:blipFill>
            </p:spPr>
            <p:txBody>
              <a:bodyPr/>
              <a:lstStyle/>
              <a:p>
                <a:r>
                  <a:rPr lang="en-MO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B274918C-9DBF-D64F-AC2B-96FF063AD303}"/>
                  </a:ext>
                </a:extLst>
              </p:cNvPr>
              <p:cNvSpPr txBox="1"/>
              <p:nvPr/>
            </p:nvSpPr>
            <p:spPr>
              <a:xfrm>
                <a:off x="6416953" y="4717337"/>
                <a:ext cx="1638975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800" b="0" i="1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GB" sz="2800" b="0" i="1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↦</m:t>
                      </m:r>
                      <m:r>
                        <a:rPr lang="en-GB" sz="2800" b="1" i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𝐫</m:t>
                      </m:r>
                      <m:r>
                        <a:rPr lang="en-GB" sz="2800" b="0" i="1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(−</m:t>
                      </m:r>
                      <m:r>
                        <a:rPr lang="en-GB" sz="2800" b="0" i="1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𝑡</m:t>
                      </m:r>
                      <m:r>
                        <a:rPr lang="en-GB" sz="2800" b="0" i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MO" sz="2800" dirty="0">
                  <a:solidFill>
                    <a:schemeClr val="accent5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B274918C-9DBF-D64F-AC2B-96FF063AD30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16953" y="4717337"/>
                <a:ext cx="1638975" cy="430887"/>
              </a:xfrm>
              <a:prstGeom prst="rect">
                <a:avLst/>
              </a:prstGeom>
              <a:blipFill>
                <a:blip r:embed="rId7"/>
                <a:stretch>
                  <a:fillRect l="-3077" r="-6923" b="-34286"/>
                </a:stretch>
              </a:blipFill>
            </p:spPr>
            <p:txBody>
              <a:bodyPr/>
              <a:lstStyle/>
              <a:p>
                <a:r>
                  <a:rPr lang="en-MO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B15A35A1-4188-294A-99B5-FF681388D499}"/>
                  </a:ext>
                </a:extLst>
              </p:cNvPr>
              <p:cNvSpPr txBox="1"/>
              <p:nvPr/>
            </p:nvSpPr>
            <p:spPr>
              <a:xfrm>
                <a:off x="4443913" y="3992419"/>
                <a:ext cx="3304174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GB" sz="2800" b="1" i="0" smtClean="0">
                        <a:latin typeface="Cambria Math" panose="02040503050406030204" pitchFamily="18" charset="0"/>
                      </a:rPr>
                      <m:t>𝐫</m:t>
                    </m:r>
                    <m:r>
                      <a:rPr lang="en-GB" sz="2800" b="0" i="1" smtClean="0">
                        <a:latin typeface="Cambria Math" panose="02040503050406030204" pitchFamily="18" charset="0"/>
                      </a:rPr>
                      <m:t>:</m:t>
                    </m:r>
                    <m:r>
                      <a:rPr lang="en-GB" sz="2800" b="0" i="1" smtClean="0">
                        <a:latin typeface="Cambria Math" panose="02040503050406030204" pitchFamily="18" charset="0"/>
                      </a:rPr>
                      <m:t>𝐼</m:t>
                    </m:r>
                    <m:r>
                      <a:rPr lang="en-GB" sz="2800" b="0" i="1" smtClean="0">
                        <a:latin typeface="Cambria Math" panose="02040503050406030204" pitchFamily="18" charset="0"/>
                      </a:rPr>
                      <m:t>→</m:t>
                    </m:r>
                    <m:sSup>
                      <m:sSupPr>
                        <m:ctrlPr>
                          <a:rPr lang="en-GB" sz="28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2800" b="0" i="1" smtClean="0">
                            <a:latin typeface="Cambria Math" panose="02040503050406030204" pitchFamily="18" charset="0"/>
                          </a:rPr>
                          <m:t>ℝ</m:t>
                        </m:r>
                      </m:e>
                      <m:sup>
                        <m:r>
                          <a:rPr lang="en-GB" sz="28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  <m:r>
                      <a:rPr lang="en-GB" sz="2800" b="0" i="1" smtClean="0">
                        <a:latin typeface="Cambria Math" panose="02040503050406030204" pitchFamily="18" charset="0"/>
                      </a:rPr>
                      <m:t>\</m:t>
                    </m:r>
                    <m:d>
                      <m:dPr>
                        <m:begChr m:val="{"/>
                        <m:endChr m:val="}"/>
                        <m:ctrlPr>
                          <a:rPr lang="en-GB" sz="2800" b="1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2800" b="1" i="1" smtClean="0">
                            <a:latin typeface="Cambria Math" panose="02040503050406030204" pitchFamily="18" charset="0"/>
                          </a:rPr>
                          <m:t>𝟎</m:t>
                        </m:r>
                      </m:e>
                    </m:d>
                    <m:r>
                      <a:rPr lang="en-GB" sz="2800" b="1" i="1" smtClean="0">
                        <a:latin typeface="Cambria Math" panose="02040503050406030204" pitchFamily="18" charset="0"/>
                      </a:rPr>
                      <m:t>,  </m:t>
                    </m:r>
                    <m:r>
                      <a:rPr lang="en-GB" sz="2800" b="0" i="1" smtClean="0">
                        <a:latin typeface="Cambria Math" panose="02040503050406030204" pitchFamily="18" charset="0"/>
                      </a:rPr>
                      <m:t>𝐼</m:t>
                    </m:r>
                    <m:r>
                      <a:rPr lang="en-GB" sz="2800" b="0" i="1" smtClean="0">
                        <a:latin typeface="Cambria Math" panose="02040503050406030204" pitchFamily="18" charset="0"/>
                      </a:rPr>
                      <m:t>⊂</m:t>
                    </m:r>
                    <m:r>
                      <a:rPr lang="en-GB" sz="2800" b="0" i="1" smtClean="0">
                        <a:latin typeface="Cambria Math" panose="02040503050406030204" pitchFamily="18" charset="0"/>
                      </a:rPr>
                      <m:t>ℝ</m:t>
                    </m:r>
                  </m:oMath>
                </a14:m>
                <a:r>
                  <a:rPr lang="en-MO" sz="2800" dirty="0"/>
                  <a:t> </a:t>
                </a: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B15A35A1-4188-294A-99B5-FF681388D49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43913" y="3992419"/>
                <a:ext cx="3304174" cy="430887"/>
              </a:xfrm>
              <a:prstGeom prst="rect">
                <a:avLst/>
              </a:prstGeom>
              <a:blipFill>
                <a:blip r:embed="rId8"/>
                <a:stretch>
                  <a:fillRect l="-2672" b="-34286"/>
                </a:stretch>
              </a:blipFill>
            </p:spPr>
            <p:txBody>
              <a:bodyPr/>
              <a:lstStyle/>
              <a:p>
                <a:r>
                  <a:rPr lang="en-MO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91306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8" presetClass="exit" presetSubtype="9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upLeft)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8" presetClass="exit" presetSubtype="9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upLeft)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3" grpId="0"/>
      <p:bldP spid="3" grpId="1"/>
      <p:bldP spid="9" grpId="0"/>
      <p:bldP spid="9" grpId="1"/>
      <p:bldP spid="10" grpId="0"/>
      <p:bldP spid="10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6898D4-B955-C44E-924E-828C47EC6A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Angular momentum</a:t>
            </a:r>
            <a:endParaRPr lang="en-MO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8194915-A1C3-0D49-AA19-70A0548B29B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65540" y="4958291"/>
            <a:ext cx="5548168" cy="52251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MO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Angular momentum of per unit mass</a:t>
            </a:r>
          </a:p>
        </p:txBody>
      </p:sp>
      <p:pic>
        <p:nvPicPr>
          <p:cNvPr id="7" name="Picture 6" descr="A screenshot of a cell phone&#10;&#10;Description automatically generated">
            <a:extLst>
              <a:ext uri="{FF2B5EF4-FFF2-40B4-BE49-F238E27FC236}">
                <a16:creationId xmlns:a16="http://schemas.microsoft.com/office/drawing/2014/main" id="{1CE3D89A-F40C-A345-841E-71915BA9DA5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2688" y="1690688"/>
            <a:ext cx="11115140" cy="2464554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ED81FA37-4FB7-C142-AA33-16B89998AD6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06571" y="4518351"/>
            <a:ext cx="1006104" cy="320124"/>
          </a:xfrm>
          <a:prstGeom prst="rect">
            <a:avLst/>
          </a:prstGeom>
        </p:spPr>
      </p:pic>
      <p:sp>
        <p:nvSpPr>
          <p:cNvPr id="4" name="Multiply 3">
            <a:extLst>
              <a:ext uri="{FF2B5EF4-FFF2-40B4-BE49-F238E27FC236}">
                <a16:creationId xmlns:a16="http://schemas.microsoft.com/office/drawing/2014/main" id="{923CA81B-58D2-E144-B0D2-7A985D643C05}"/>
              </a:ext>
            </a:extLst>
          </p:cNvPr>
          <p:cNvSpPr/>
          <p:nvPr/>
        </p:nvSpPr>
        <p:spPr>
          <a:xfrm>
            <a:off x="5406571" y="4487529"/>
            <a:ext cx="316135" cy="439940"/>
          </a:xfrm>
          <a:prstGeom prst="mathMultiply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O"/>
          </a:p>
        </p:txBody>
      </p:sp>
    </p:spTree>
    <p:extLst>
      <p:ext uri="{BB962C8B-B14F-4D97-AF65-F5344CB8AC3E}">
        <p14:creationId xmlns:p14="http://schemas.microsoft.com/office/powerpoint/2010/main" val="11410954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F3CFBA-720E-484F-B503-418016CD18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MO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Angular momentum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84B149D-0D29-BC46-85A5-FF00001B357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8230" y="1662111"/>
            <a:ext cx="11328400" cy="1651000"/>
          </a:xfrm>
          <a:prstGeom prst="rect">
            <a:avLst/>
          </a:prstGeom>
        </p:spPr>
      </p:pic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50254F3E-39BF-AA41-BE51-940CB9D97F5C}"/>
              </a:ext>
            </a:extLst>
          </p:cNvPr>
          <p:cNvSpPr txBox="1">
            <a:spLocks/>
          </p:cNvSpPr>
          <p:nvPr/>
        </p:nvSpPr>
        <p:spPr>
          <a:xfrm>
            <a:off x="2613232" y="4536303"/>
            <a:ext cx="1922479" cy="5232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GB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0 </a:t>
            </a:r>
            <a:r>
              <a:rPr lang="en-MO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by CFP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6E657E5-49E3-1E4C-88E3-0BE6DDCA6B48}"/>
              </a:ext>
            </a:extLst>
          </p:cNvPr>
          <p:cNvSpPr txBox="1"/>
          <p:nvPr/>
        </p:nvSpPr>
        <p:spPr>
          <a:xfrm>
            <a:off x="6096000" y="4507728"/>
            <a:ext cx="381065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en-MO" sz="28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rthogonal by defintion</a:t>
            </a:r>
          </a:p>
        </p:txBody>
      </p:sp>
      <p:sp>
        <p:nvSpPr>
          <p:cNvPr id="11" name="Frame 10">
            <a:extLst>
              <a:ext uri="{FF2B5EF4-FFF2-40B4-BE49-F238E27FC236}">
                <a16:creationId xmlns:a16="http://schemas.microsoft.com/office/drawing/2014/main" id="{9C5AE058-9C85-494D-9D0E-B93876119610}"/>
              </a:ext>
            </a:extLst>
          </p:cNvPr>
          <p:cNvSpPr/>
          <p:nvPr/>
        </p:nvSpPr>
        <p:spPr>
          <a:xfrm>
            <a:off x="2699991" y="4013084"/>
            <a:ext cx="1028861" cy="523220"/>
          </a:xfrm>
          <a:prstGeom prst="frame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O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5B93E91D-189D-644C-97D2-B11C5A3C3C32}"/>
              </a:ext>
            </a:extLst>
          </p:cNvPr>
          <p:cNvSpPr txBox="1"/>
          <p:nvPr/>
        </p:nvSpPr>
        <p:spPr>
          <a:xfrm>
            <a:off x="788230" y="3313112"/>
            <a:ext cx="178624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MO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For </a:t>
            </a:r>
            <a:r>
              <a:rPr lang="en-MO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MO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≠ </a:t>
            </a:r>
            <a:r>
              <a:rPr lang="en-MO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en-MO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E9C22355-6227-F34B-8F2E-AC1AFDDE1E07}"/>
                  </a:ext>
                </a:extLst>
              </p:cNvPr>
              <p:cNvSpPr txBox="1"/>
              <p:nvPr/>
            </p:nvSpPr>
            <p:spPr>
              <a:xfrm>
                <a:off x="6096000" y="4076841"/>
                <a:ext cx="1638795" cy="43088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⟨"/>
                          <m:endChr m:val="⟩"/>
                          <m:ctrlPr>
                            <a:rPr lang="en-MO" sz="2800" b="1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2800" b="1" i="0" smtClean="0">
                              <a:latin typeface="Cambria Math" panose="02040503050406030204" pitchFamily="18" charset="0"/>
                            </a:rPr>
                            <m:t>𝐜</m:t>
                          </m:r>
                          <m:r>
                            <a:rPr lang="en-GB" sz="2800" b="1" i="0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GB" sz="2800" b="1" i="0" smtClean="0">
                              <a:latin typeface="Cambria Math" panose="02040503050406030204" pitchFamily="18" charset="0"/>
                            </a:rPr>
                            <m:t>𝐫</m:t>
                          </m:r>
                        </m:e>
                      </m:d>
                      <m:r>
                        <a:rPr lang="en-GB" sz="2800" b="1" i="0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2800" b="0" i="0" smtClean="0">
                          <a:latin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en-MO" sz="2800" dirty="0"/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E9C22355-6227-F34B-8F2E-AC1AFDDE1E0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6000" y="4076841"/>
                <a:ext cx="1638795" cy="430887"/>
              </a:xfrm>
              <a:prstGeom prst="rect">
                <a:avLst/>
              </a:prstGeom>
              <a:blipFill>
                <a:blip r:embed="rId4"/>
                <a:stretch>
                  <a:fillRect b="-2857"/>
                </a:stretch>
              </a:blipFill>
            </p:spPr>
            <p:txBody>
              <a:bodyPr/>
              <a:lstStyle/>
              <a:p>
                <a:r>
                  <a:rPr lang="en-MO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A90954E8-9C10-7D4B-A06B-FFE1B21B8E86}"/>
                  </a:ext>
                </a:extLst>
              </p:cNvPr>
              <p:cNvSpPr/>
              <p:nvPr/>
            </p:nvSpPr>
            <p:spPr>
              <a:xfrm>
                <a:off x="801098" y="4008258"/>
                <a:ext cx="3615862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̇"/>
                          <m:ctrlPr>
                            <a:rPr lang="en-GB" sz="2800" b="1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GB" sz="2800" b="1">
                              <a:latin typeface="Cambria Math" panose="02040503050406030204" pitchFamily="18" charset="0"/>
                            </a:rPr>
                            <m:t>𝐜</m:t>
                          </m:r>
                        </m:e>
                      </m:acc>
                      <m:r>
                        <a:rPr lang="en-GB" sz="2800" b="1">
                          <a:latin typeface="Cambria Math" panose="02040503050406030204" pitchFamily="18" charset="0"/>
                        </a:rPr>
                        <m:t>= </m:t>
                      </m:r>
                      <m:acc>
                        <m:accPr>
                          <m:chr m:val="̇"/>
                          <m:ctrlPr>
                            <a:rPr lang="en-GB" sz="2800" b="1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GB" sz="2800" b="1">
                              <a:latin typeface="Cambria Math" panose="02040503050406030204" pitchFamily="18" charset="0"/>
                            </a:rPr>
                            <m:t>𝐫</m:t>
                          </m:r>
                        </m:e>
                      </m:acc>
                      <m:r>
                        <a:rPr lang="en-GB" sz="2800" b="1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MO" sz="2800" b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acc>
                        <m:accPr>
                          <m:chr m:val="̇"/>
                          <m:ctrlPr>
                            <a:rPr lang="en-MO" sz="28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GB" sz="2800" b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  <m:r>
                            <a:rPr lang="en-GB" sz="2800" b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𝐫</m:t>
                          </m:r>
                        </m:e>
                      </m:acc>
                      <m:r>
                        <a:rPr lang="en-GB" sz="2800" b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r>
                        <a:rPr lang="en-GB" sz="2800" b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𝐫</m:t>
                      </m:r>
                      <m:r>
                        <a:rPr lang="en-GB" sz="2800" b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× </m:t>
                      </m:r>
                      <m:acc>
                        <m:accPr>
                          <m:chr m:val="̈"/>
                          <m:ctrlPr>
                            <a:rPr lang="en-GB" sz="28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GB" sz="2800" b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𝐫</m:t>
                          </m:r>
                        </m:e>
                      </m:acc>
                      <m:r>
                        <a:rPr lang="en-GB" sz="2800" b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GB" sz="2800" b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𝟎</m:t>
                      </m:r>
                    </m:oMath>
                  </m:oMathPara>
                </a14:m>
                <a:endParaRPr lang="en-MO" sz="2800" dirty="0"/>
              </a:p>
            </p:txBody>
          </p:sp>
        </mc:Choice>
        <mc:Fallback xmlns="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A90954E8-9C10-7D4B-A06B-FFE1B21B8E8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1098" y="4008258"/>
                <a:ext cx="3615862" cy="523220"/>
              </a:xfrm>
              <a:prstGeom prst="rect">
                <a:avLst/>
              </a:prstGeom>
              <a:blipFill>
                <a:blip r:embed="rId5"/>
                <a:stretch>
                  <a:fillRect b="-23810"/>
                </a:stretch>
              </a:blipFill>
            </p:spPr>
            <p:txBody>
              <a:bodyPr/>
              <a:lstStyle/>
              <a:p>
                <a:r>
                  <a:rPr lang="en-MO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453159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9" grpId="0"/>
      <p:bldP spid="11" grpId="0" animBg="1"/>
      <p:bldP spid="16" grpId="0"/>
      <p:bldP spid="1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D05FA7D2-BC0C-774F-AE34-C3CD728DB38C}"/>
                  </a:ext>
                </a:extLst>
              </p:cNvPr>
              <p:cNvSpPr txBox="1"/>
              <p:nvPr/>
            </p:nvSpPr>
            <p:spPr>
              <a:xfrm>
                <a:off x="1206334" y="1776438"/>
                <a:ext cx="9690265" cy="45264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MO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For </a:t>
                </a:r>
                <a:r>
                  <a:rPr lang="en-MO" sz="2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</a:t>
                </a:r>
                <a:r>
                  <a:rPr lang="en-MO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</a:t>
                </a:r>
                <a:r>
                  <a:rPr lang="en-MO" sz="2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0</a:t>
                </a:r>
                <a:r>
                  <a:rPr lang="en-MO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800" b="1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𝐮</m:t>
                      </m:r>
                      <m:r>
                        <a:rPr lang="en-GB" sz="28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:</m:t>
                      </m:r>
                      <m:r>
                        <a:rPr lang="en-GB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𝐼</m:t>
                      </m:r>
                      <m:r>
                        <a:rPr lang="en-MO" sz="28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⟶</m:t>
                      </m:r>
                      <m:sSup>
                        <m:sSupPr>
                          <m:ctrlPr>
                            <a:rPr lang="en-GB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MO" sz="28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ℝ</m:t>
                          </m:r>
                        </m:e>
                        <m:sup>
                          <m:r>
                            <a:rPr lang="en-GB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  <m:r>
                        <a:rPr lang="en-GB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\</m:t>
                      </m:r>
                      <m:r>
                        <m:rPr>
                          <m:lit/>
                        </m:rPr>
                        <a:rPr lang="en-GB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{</m:t>
                      </m:r>
                      <m:r>
                        <a:rPr lang="en-GB" sz="28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𝟎</m:t>
                      </m:r>
                      <m:r>
                        <a:rPr lang="en-GB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}</m:t>
                      </m:r>
                    </m:oMath>
                  </m:oMathPara>
                </a14:m>
                <a:endParaRPr lang="en-MO" sz="2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endParaRPr lang="en-MO" sz="2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̇"/>
                          <m:ctrlPr>
                            <a:rPr lang="en-MO" sz="280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GB" sz="2800" b="0" i="1" smtClean="0"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</m:acc>
                      <m:r>
                        <a:rPr lang="en-GB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sz="28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lang="en-GB" sz="2800" i="0">
                              <a:latin typeface="Cambria Math" panose="02040503050406030204" pitchFamily="18" charset="0"/>
                            </a:rPr>
                            <m:t>d</m:t>
                          </m:r>
                        </m:num>
                        <m:den>
                          <m:r>
                            <m:rPr>
                              <m:sty m:val="p"/>
                            </m:rPr>
                            <a:rPr lang="en-GB" sz="2800" i="0">
                              <a:latin typeface="Cambria Math" panose="02040503050406030204" pitchFamily="18" charset="0"/>
                            </a:rPr>
                            <m:t>dt</m:t>
                          </m:r>
                        </m:den>
                      </m:f>
                      <m:rad>
                        <m:radPr>
                          <m:degHide m:val="on"/>
                          <m:ctrlPr>
                            <a:rPr lang="en-GB" sz="2800" b="1" i="1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d>
                            <m:dPr>
                              <m:begChr m:val="⟨"/>
                              <m:endChr m:val="⟩"/>
                              <m:ctrlPr>
                                <a:rPr lang="en-GB" sz="2800" b="1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sz="2800" b="1">
                                  <a:latin typeface="Cambria Math" panose="02040503050406030204" pitchFamily="18" charset="0"/>
                                </a:rPr>
                                <m:t>𝐮</m:t>
                              </m:r>
                              <m:r>
                                <a:rPr lang="en-GB" sz="2800" b="1">
                                  <a:latin typeface="Cambria Math" panose="02040503050406030204" pitchFamily="18" charset="0"/>
                                </a:rPr>
                                <m:t>, </m:t>
                              </m:r>
                              <m:r>
                                <a:rPr lang="en-GB" sz="2800" b="1">
                                  <a:latin typeface="Cambria Math" panose="02040503050406030204" pitchFamily="18" charset="0"/>
                                </a:rPr>
                                <m:t>𝐮</m:t>
                              </m:r>
                            </m:e>
                          </m:d>
                        </m:e>
                      </m:rad>
                      <m:r>
                        <a:rPr lang="en-GB" sz="280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sz="28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d>
                            <m:dPr>
                              <m:begChr m:val="⟨"/>
                              <m:endChr m:val="⟩"/>
                              <m:ctrlPr>
                                <a:rPr lang="en-GB" sz="2800" b="1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sz="2800" b="1" i="0" smtClean="0">
                                  <a:latin typeface="Cambria Math" panose="02040503050406030204" pitchFamily="18" charset="0"/>
                                </a:rPr>
                                <m:t>𝐮</m:t>
                              </m:r>
                              <m:r>
                                <a:rPr lang="en-GB" sz="2800" b="1" i="0" smtClean="0">
                                  <a:latin typeface="Cambria Math" panose="02040503050406030204" pitchFamily="18" charset="0"/>
                                </a:rPr>
                                <m:t>, </m:t>
                              </m:r>
                              <m:acc>
                                <m:accPr>
                                  <m:chr m:val="̇"/>
                                  <m:ctrlPr>
                                    <a:rPr lang="en-GB" sz="2800" b="1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GB" sz="2800" b="1" i="0" smtClean="0">
                                      <a:latin typeface="Cambria Math" panose="02040503050406030204" pitchFamily="18" charset="0"/>
                                    </a:rPr>
                                    <m:t>𝐮</m:t>
                                  </m:r>
                                </m:e>
                              </m:acc>
                            </m:e>
                          </m:d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GB" sz="2800" b="1" i="1" smtClean="0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d>
                                <m:dPr>
                                  <m:begChr m:val="⟨"/>
                                  <m:endChr m:val="⟩"/>
                                  <m:ctrlPr>
                                    <a:rPr lang="en-GB" sz="2800" b="1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GB" sz="2800" b="1" i="0" smtClean="0">
                                      <a:latin typeface="Cambria Math" panose="02040503050406030204" pitchFamily="18" charset="0"/>
                                    </a:rPr>
                                    <m:t>𝐮</m:t>
                                  </m:r>
                                  <m:r>
                                    <a:rPr lang="en-GB" sz="2800" b="1" i="0" smtClean="0">
                                      <a:latin typeface="Cambria Math" panose="02040503050406030204" pitchFamily="18" charset="0"/>
                                    </a:rPr>
                                    <m:t>, </m:t>
                                  </m:r>
                                  <m:r>
                                    <a:rPr lang="en-GB" sz="2800" b="1" i="0" smtClean="0">
                                      <a:latin typeface="Cambria Math" panose="02040503050406030204" pitchFamily="18" charset="0"/>
                                    </a:rPr>
                                    <m:t>𝐮</m:t>
                                  </m:r>
                                </m:e>
                              </m:d>
                            </m:e>
                          </m:rad>
                        </m:den>
                      </m:f>
                      <m:r>
                        <a:rPr lang="en-GB" sz="280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sz="2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d>
                            <m:dPr>
                              <m:begChr m:val="⟨"/>
                              <m:endChr m:val="⟩"/>
                              <m:ctrlPr>
                                <a:rPr lang="en-GB" sz="280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sz="2800" b="1" i="0" smtClean="0">
                                  <a:latin typeface="Cambria Math" panose="02040503050406030204" pitchFamily="18" charset="0"/>
                                </a:rPr>
                                <m:t>𝐮</m:t>
                              </m:r>
                              <m:r>
                                <a:rPr lang="en-GB" sz="2800" b="1" i="0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acc>
                                <m:accPr>
                                  <m:chr m:val="̇"/>
                                  <m:ctrlPr>
                                    <a:rPr lang="en-GB" sz="2800" b="1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GB" sz="2800" b="1" i="0" smtClean="0">
                                      <a:latin typeface="Cambria Math" panose="02040503050406030204" pitchFamily="18" charset="0"/>
                                    </a:rPr>
                                    <m:t>𝐮</m:t>
                                  </m:r>
                                </m:e>
                              </m:acc>
                            </m:e>
                          </m:d>
                        </m:num>
                        <m:den>
                          <m:r>
                            <a:rPr lang="en-GB" sz="2800" b="0" i="1" smtClean="0">
                              <a:latin typeface="Cambria Math" panose="02040503050406030204" pitchFamily="18" charset="0"/>
                            </a:rPr>
                            <m:t>𝑢</m:t>
                          </m:r>
                        </m:den>
                      </m:f>
                    </m:oMath>
                  </m:oMathPara>
                </a14:m>
                <a:endParaRPr lang="en-GB" sz="2800" b="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endParaRPr lang="en-MO" sz="2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endParaRPr lang="en-MO" sz="2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2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lang="en-GB" sz="2800" b="0" i="0" smtClean="0">
                              <a:latin typeface="Cambria Math" panose="02040503050406030204" pitchFamily="18" charset="0"/>
                            </a:rPr>
                            <m:t>d</m:t>
                          </m:r>
                        </m:num>
                        <m:den>
                          <m:r>
                            <m:rPr>
                              <m:sty m:val="p"/>
                            </m:rPr>
                            <a:rPr lang="en-GB" sz="2800" b="0" i="0" smtClean="0">
                              <a:latin typeface="Cambria Math" panose="02040503050406030204" pitchFamily="18" charset="0"/>
                            </a:rPr>
                            <m:t>d</m:t>
                          </m:r>
                          <m:r>
                            <a:rPr lang="en-GB" sz="28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den>
                      </m:f>
                      <m:d>
                        <m:dPr>
                          <m:ctrlPr>
                            <a:rPr lang="en-GB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GB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GB" sz="2800" b="1" i="0" smtClean="0">
                                  <a:latin typeface="Cambria Math" panose="02040503050406030204" pitchFamily="18" charset="0"/>
                                </a:rPr>
                                <m:t>𝐮</m:t>
                              </m:r>
                            </m:num>
                            <m:den>
                              <m:r>
                                <a:rPr lang="en-GB" sz="2800" b="0" i="1" smtClean="0"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den>
                          </m:f>
                        </m:e>
                      </m:d>
                      <m:r>
                        <a:rPr lang="en-GB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sz="2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acc>
                            <m:accPr>
                              <m:chr m:val="̇"/>
                              <m:ctrlPr>
                                <a:rPr lang="en-GB" sz="2800" b="1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GB" sz="2800" b="1" i="0" smtClean="0">
                                  <a:latin typeface="Cambria Math" panose="02040503050406030204" pitchFamily="18" charset="0"/>
                                </a:rPr>
                                <m:t>𝐮</m:t>
                              </m:r>
                            </m:e>
                          </m:acc>
                          <m:r>
                            <a:rPr lang="en-GB" sz="2800" b="0" i="1" smtClean="0">
                              <a:latin typeface="Cambria Math" panose="02040503050406030204" pitchFamily="18" charset="0"/>
                            </a:rPr>
                            <m:t>𝑢</m:t>
                          </m:r>
                          <m:r>
                            <a:rPr lang="en-GB" sz="28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GB" sz="2800" b="1" i="0" smtClean="0">
                              <a:latin typeface="Cambria Math" panose="02040503050406030204" pitchFamily="18" charset="0"/>
                            </a:rPr>
                            <m:t>𝐮</m:t>
                          </m:r>
                          <m:acc>
                            <m:accPr>
                              <m:chr m:val="̇"/>
                              <m:ctrlPr>
                                <a:rPr lang="en-GB" sz="280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GB" sz="2800" i="1"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e>
                          </m:acc>
                        </m:num>
                        <m:den>
                          <m:sSup>
                            <m:sSupPr>
                              <m:ctrlPr>
                                <a:rPr lang="en-GB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sz="2800" b="0" i="1" smtClean="0"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e>
                            <m:sup>
                              <m:r>
                                <a:rPr lang="en-GB" sz="28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en-GB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sz="2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acc>
                            <m:accPr>
                              <m:chr m:val="̇"/>
                              <m:ctrlPr>
                                <a:rPr lang="en-GB" sz="2800" b="1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GB" sz="2800" b="1" i="0" smtClean="0">
                                  <a:latin typeface="Cambria Math" panose="02040503050406030204" pitchFamily="18" charset="0"/>
                                </a:rPr>
                                <m:t>𝐮</m:t>
                              </m:r>
                            </m:e>
                          </m:acc>
                          <m:d>
                            <m:dPr>
                              <m:begChr m:val="⟨"/>
                              <m:endChr m:val="⟩"/>
                              <m:ctrlPr>
                                <a:rPr lang="en-GB" sz="2800" b="1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sz="2800" b="1" i="0" smtClean="0">
                                  <a:latin typeface="Cambria Math" panose="02040503050406030204" pitchFamily="18" charset="0"/>
                                </a:rPr>
                                <m:t>𝐮</m:t>
                              </m:r>
                              <m:r>
                                <a:rPr lang="en-GB" sz="2800" b="1" i="0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GB" sz="2800" b="1" i="0" smtClean="0">
                                  <a:latin typeface="Cambria Math" panose="02040503050406030204" pitchFamily="18" charset="0"/>
                                </a:rPr>
                                <m:t>𝐮</m:t>
                              </m:r>
                            </m:e>
                          </m:d>
                          <m:r>
                            <a:rPr lang="en-GB" sz="2800" b="1" i="0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GB" sz="2800" b="1" i="0" smtClean="0">
                              <a:latin typeface="Cambria Math" panose="02040503050406030204" pitchFamily="18" charset="0"/>
                            </a:rPr>
                            <m:t>𝐮</m:t>
                          </m:r>
                          <m:d>
                            <m:dPr>
                              <m:begChr m:val="⟨"/>
                              <m:endChr m:val="⟩"/>
                              <m:ctrlPr>
                                <a:rPr lang="en-GB" sz="2800" b="1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sz="2800" b="1" i="0" smtClean="0">
                                  <a:latin typeface="Cambria Math" panose="02040503050406030204" pitchFamily="18" charset="0"/>
                                </a:rPr>
                                <m:t>𝐮</m:t>
                              </m:r>
                              <m:r>
                                <a:rPr lang="en-GB" sz="2800" b="1" i="0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acc>
                                <m:accPr>
                                  <m:chr m:val="̇"/>
                                  <m:ctrlPr>
                                    <a:rPr lang="en-GB" sz="2800" b="1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GB" sz="2800" b="1" i="0" smtClean="0">
                                      <a:latin typeface="Cambria Math" panose="02040503050406030204" pitchFamily="18" charset="0"/>
                                    </a:rPr>
                                    <m:t>𝐮</m:t>
                                  </m:r>
                                </m:e>
                              </m:acc>
                            </m:e>
                          </m:d>
                        </m:num>
                        <m:den>
                          <m:sSup>
                            <m:sSupPr>
                              <m:ctrlPr>
                                <a:rPr lang="en-GB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sz="2800" b="0" i="1" smtClean="0"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e>
                            <m:sup>
                              <m:r>
                                <a:rPr lang="en-GB" sz="2800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MO" sz="2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endParaRPr lang="en-MO" sz="2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D05FA7D2-BC0C-774F-AE34-C3CD728DB38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06334" y="1776438"/>
                <a:ext cx="9690265" cy="4526432"/>
              </a:xfrm>
              <a:prstGeom prst="rect">
                <a:avLst/>
              </a:prstGeom>
              <a:blipFill>
                <a:blip r:embed="rId2"/>
                <a:stretch>
                  <a:fillRect l="-1442" t="-1397"/>
                </a:stretch>
              </a:blipFill>
            </p:spPr>
            <p:txBody>
              <a:bodyPr/>
              <a:lstStyle/>
              <a:p>
                <a:r>
                  <a:rPr lang="en-MO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26672D53-F2EC-1048-98C9-54EB0F13B873}"/>
              </a:ext>
            </a:extLst>
          </p:cNvPr>
          <p:cNvCxnSpPr>
            <a:cxnSpLocks/>
          </p:cNvCxnSpPr>
          <p:nvPr/>
        </p:nvCxnSpPr>
        <p:spPr>
          <a:xfrm>
            <a:off x="3644734" y="3772395"/>
            <a:ext cx="2082800" cy="1206500"/>
          </a:xfrm>
          <a:prstGeom prst="straightConnector1">
            <a:avLst/>
          </a:prstGeom>
          <a:ln>
            <a:solidFill>
              <a:schemeClr val="accent5">
                <a:lumMod val="75000"/>
              </a:schemeClr>
            </a:solidFill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6" name="Title 5">
            <a:extLst>
              <a:ext uri="{FF2B5EF4-FFF2-40B4-BE49-F238E27FC236}">
                <a16:creationId xmlns:a16="http://schemas.microsoft.com/office/drawing/2014/main" id="{EE01D241-3610-1041-8956-910053B2D1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MO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Angular momentum</a:t>
            </a:r>
            <a:endParaRPr lang="en-MO" dirty="0"/>
          </a:p>
        </p:txBody>
      </p:sp>
    </p:spTree>
    <p:extLst>
      <p:ext uri="{BB962C8B-B14F-4D97-AF65-F5344CB8AC3E}">
        <p14:creationId xmlns:p14="http://schemas.microsoft.com/office/powerpoint/2010/main" val="28490090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76D4CF-DA62-2A4D-866B-73C0985086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Graßmann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identity</a:t>
            </a:r>
            <a:endParaRPr lang="en-MO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3A46C46-0250-B54B-A86E-FD2288584D73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348838" y="1409700"/>
                <a:ext cx="10515600" cy="5359399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GB" sz="2800" b="1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2800" b="1" i="0" smtClean="0">
                              <a:latin typeface="Cambria Math" panose="02040503050406030204" pitchFamily="18" charset="0"/>
                            </a:rPr>
                            <m:t>𝐚</m:t>
                          </m:r>
                          <m:r>
                            <a:rPr lang="en-GB" sz="2800" b="1" i="0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GB" sz="28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× </m:t>
                          </m:r>
                          <m:r>
                            <a:rPr lang="en-GB" sz="2800" b="1" i="0" smtClean="0">
                              <a:latin typeface="Cambria Math" panose="02040503050406030204" pitchFamily="18" charset="0"/>
                            </a:rPr>
                            <m:t>𝐛</m:t>
                          </m:r>
                        </m:e>
                      </m:d>
                      <m:r>
                        <a:rPr lang="en-GB" sz="2800" b="1" i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GB" sz="28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 </m:t>
                      </m:r>
                      <m:r>
                        <a:rPr lang="en-GB" sz="2800" b="1" i="0" smtClean="0">
                          <a:latin typeface="Cambria Math" panose="02040503050406030204" pitchFamily="18" charset="0"/>
                        </a:rPr>
                        <m:t>𝐜</m:t>
                      </m:r>
                      <m:r>
                        <a:rPr lang="en-GB" sz="2800" b="1" i="0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⟨"/>
                          <m:endChr m:val="⟩"/>
                          <m:ctrlPr>
                            <a:rPr lang="en-GB" sz="2800" b="1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2800" b="1" i="0" smtClean="0">
                              <a:latin typeface="Cambria Math" panose="02040503050406030204" pitchFamily="18" charset="0"/>
                            </a:rPr>
                            <m:t>𝐚</m:t>
                          </m:r>
                          <m:r>
                            <a:rPr lang="en-GB" sz="2800" b="1" i="0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GB" sz="2800" b="1" i="0" smtClean="0">
                              <a:latin typeface="Cambria Math" panose="02040503050406030204" pitchFamily="18" charset="0"/>
                            </a:rPr>
                            <m:t>𝐜</m:t>
                          </m:r>
                        </m:e>
                      </m:d>
                      <m:r>
                        <a:rPr lang="en-GB" sz="2800" b="1" i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GB" sz="2800" b="1" i="0" smtClean="0">
                          <a:latin typeface="Cambria Math" panose="02040503050406030204" pitchFamily="18" charset="0"/>
                        </a:rPr>
                        <m:t>𝐛</m:t>
                      </m:r>
                      <m:r>
                        <a:rPr lang="en-GB" sz="2800" b="1" i="0" smtClean="0">
                          <a:latin typeface="Cambria Math" panose="02040503050406030204" pitchFamily="18" charset="0"/>
                        </a:rPr>
                        <m:t>−</m:t>
                      </m:r>
                      <m:d>
                        <m:dPr>
                          <m:begChr m:val="⟨"/>
                          <m:endChr m:val="⟩"/>
                          <m:ctrlPr>
                            <a:rPr lang="en-GB" sz="2800" b="1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2800" b="1" i="0" smtClean="0">
                              <a:latin typeface="Cambria Math" panose="02040503050406030204" pitchFamily="18" charset="0"/>
                            </a:rPr>
                            <m:t>𝐛</m:t>
                          </m:r>
                          <m:r>
                            <a:rPr lang="en-GB" sz="2800" b="1" i="0" smtClean="0">
                              <a:latin typeface="Cambria Math" panose="02040503050406030204" pitchFamily="18" charset="0"/>
                            </a:rPr>
                            <m:t>, </m:t>
                          </m:r>
                          <m:r>
                            <a:rPr lang="en-GB" sz="2800" b="1" i="0" smtClean="0">
                              <a:latin typeface="Cambria Math" panose="02040503050406030204" pitchFamily="18" charset="0"/>
                            </a:rPr>
                            <m:t>𝐜</m:t>
                          </m:r>
                        </m:e>
                      </m:d>
                      <m:r>
                        <a:rPr lang="en-GB" sz="2800" b="1" i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GB" sz="2800" b="1" i="0" smtClean="0">
                          <a:latin typeface="Cambria Math" panose="02040503050406030204" pitchFamily="18" charset="0"/>
                        </a:rPr>
                        <m:t>𝐚</m:t>
                      </m:r>
                    </m:oMath>
                  </m:oMathPara>
                </a14:m>
                <a:endParaRPr lang="en-MO" sz="28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endParaRPr lang="en-MO" sz="28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lnSpc>
                    <a:spcPct val="10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GB" sz="2800" b="1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GB" sz="2800" b="1" i="0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𝐚</m:t>
                          </m:r>
                          <m:r>
                            <a:rPr lang="en-GB" sz="2800" b="1" i="0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 × </m:t>
                          </m:r>
                          <m:r>
                            <a:rPr lang="en-GB" sz="2800" b="1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𝐛</m:t>
                          </m:r>
                        </m:e>
                      </m:d>
                      <m:r>
                        <a:rPr lang="en-GB" sz="2800" b="1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 × </m:t>
                      </m:r>
                      <m:r>
                        <a:rPr lang="en-GB" sz="2800" b="1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𝐜</m:t>
                      </m:r>
                      <m:r>
                        <a:rPr lang="en-GB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GB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𝑥</m:t>
                      </m:r>
                      <m:r>
                        <a:rPr lang="en-GB" sz="2800" b="1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𝐚</m:t>
                      </m:r>
                      <m:r>
                        <a:rPr lang="en-GB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+</m:t>
                      </m:r>
                      <m:r>
                        <a:rPr lang="en-GB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𝑦</m:t>
                      </m:r>
                      <m:r>
                        <a:rPr lang="en-GB" sz="2800" b="1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𝐛</m:t>
                      </m:r>
                      <m:r>
                        <a:rPr lang="en-GB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,  </m:t>
                      </m:r>
                      <m:r>
                        <a:rPr lang="en-GB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𝑥</m:t>
                      </m:r>
                      <m:r>
                        <a:rPr lang="en-GB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,</m:t>
                      </m:r>
                      <m:r>
                        <a:rPr lang="en-GB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𝑦</m:t>
                      </m:r>
                      <m:r>
                        <a:rPr lang="en-GB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∈</m:t>
                      </m:r>
                      <m:r>
                        <a:rPr lang="en-GB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ℝ</m:t>
                      </m:r>
                    </m:oMath>
                  </m:oMathPara>
                </a14:m>
                <a:endParaRPr lang="en-GB" sz="2800" b="0" dirty="0">
                  <a:latin typeface="Times New Roman" panose="02020603050405020304" pitchFamily="18" charset="0"/>
                  <a:ea typeface="Cambria Math" panose="020405030504060302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lnSpc>
                    <a:spcPct val="15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GB" sz="28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𝑥</m:t>
                      </m:r>
                      <m:d>
                        <m:dPr>
                          <m:begChr m:val="⟨"/>
                          <m:endChr m:val="⟩"/>
                          <m:ctrlPr>
                            <a:rPr lang="en-GB" sz="2800" b="1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GB" sz="2800" b="1" i="0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𝐚</m:t>
                          </m:r>
                          <m:r>
                            <a:rPr lang="en-GB" sz="2800" b="1" i="0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,</m:t>
                          </m:r>
                          <m:r>
                            <a:rPr lang="en-GB" sz="2800" b="1" i="0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𝐜</m:t>
                          </m:r>
                        </m:e>
                      </m:d>
                      <m:r>
                        <a:rPr lang="en-GB" sz="28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+</m:t>
                      </m:r>
                      <m:r>
                        <a:rPr lang="en-GB" sz="28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𝑦</m:t>
                      </m:r>
                      <m:d>
                        <m:dPr>
                          <m:begChr m:val="⟨"/>
                          <m:endChr m:val="⟩"/>
                          <m:ctrlPr>
                            <a:rPr lang="en-GB" sz="2800" b="1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GB" sz="2800" b="1" i="0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𝐛</m:t>
                          </m:r>
                          <m:r>
                            <a:rPr lang="en-GB" sz="2800" b="1" i="0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,</m:t>
                          </m:r>
                          <m:r>
                            <a:rPr lang="en-GB" sz="2800" b="1" i="0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𝐜</m:t>
                          </m:r>
                        </m:e>
                      </m:d>
                      <m:r>
                        <a:rPr lang="en-GB" sz="28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=0</m:t>
                      </m:r>
                    </m:oMath>
                  </m:oMathPara>
                </a14:m>
                <a:endParaRPr lang="en-MO" sz="2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lnSpc>
                    <a:spcPct val="100000"/>
                  </a:lnSpc>
                  <a:spcBef>
                    <a:spcPts val="0"/>
                  </a:spcBef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28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GB" sz="28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𝑥</m:t>
                          </m:r>
                        </m:num>
                        <m:den>
                          <m:d>
                            <m:dPr>
                              <m:begChr m:val="⟨"/>
                              <m:endChr m:val="⟩"/>
                              <m:ctrlPr>
                                <a:rPr lang="en-GB" sz="2800" b="1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sz="2800" b="1">
                                  <a:latin typeface="Cambria Math" panose="02040503050406030204" pitchFamily="18" charset="0"/>
                                </a:rPr>
                                <m:t>𝐛</m:t>
                              </m:r>
                              <m:r>
                                <a:rPr lang="en-GB" sz="2800" b="1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GB" sz="2800" b="1">
                                  <a:latin typeface="Cambria Math" panose="02040503050406030204" pitchFamily="18" charset="0"/>
                                </a:rPr>
                                <m:t>𝐜</m:t>
                              </m:r>
                            </m:e>
                          </m:d>
                        </m:den>
                      </m:f>
                      <m:r>
                        <a:rPr lang="en-GB" sz="28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GB" sz="28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GB" sz="28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𝑦</m:t>
                          </m:r>
                        </m:num>
                        <m:den>
                          <m:r>
                            <a:rPr lang="en-GB" sz="28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−</m:t>
                          </m:r>
                          <m:d>
                            <m:dPr>
                              <m:begChr m:val="⟨"/>
                              <m:endChr m:val="⟩"/>
                              <m:ctrlPr>
                                <a:rPr lang="en-GB" sz="2800" b="1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sz="2800" b="1">
                                  <a:latin typeface="Cambria Math" panose="02040503050406030204" pitchFamily="18" charset="0"/>
                                </a:rPr>
                                <m:t>𝐚</m:t>
                              </m:r>
                              <m:r>
                                <a:rPr lang="en-GB" sz="2800" b="1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GB" sz="2800" b="1">
                                  <a:latin typeface="Cambria Math" panose="02040503050406030204" pitchFamily="18" charset="0"/>
                                </a:rPr>
                                <m:t>𝐜</m:t>
                              </m:r>
                            </m:e>
                          </m:d>
                        </m:den>
                      </m:f>
                      <m:r>
                        <a:rPr lang="en-GB" sz="28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GB" sz="28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𝜆</m:t>
                      </m:r>
                      <m:r>
                        <a:rPr lang="en-GB" sz="2800" i="1">
                          <a:latin typeface="Cambria Math" panose="02040503050406030204" pitchFamily="18" charset="0"/>
                        </a:rPr>
                        <m:t>,  </m:t>
                      </m:r>
                      <m:r>
                        <a:rPr lang="en-GB" sz="2800" i="1">
                          <a:latin typeface="Cambria Math" panose="02040503050406030204" pitchFamily="18" charset="0"/>
                        </a:rPr>
                        <m:t>𝜆</m:t>
                      </m:r>
                      <m:r>
                        <a:rPr lang="en-GB" sz="28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∈</m:t>
                      </m:r>
                      <m:r>
                        <a:rPr lang="en-GB" sz="28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ℝ</m:t>
                      </m:r>
                    </m:oMath>
                  </m:oMathPara>
                </a14:m>
                <a:endParaRPr lang="en-MO" sz="2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lnSpc>
                    <a:spcPct val="15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GB" sz="28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2800" b="0" i="1" smtClean="0">
                          <a:latin typeface="Cambria Math" panose="02040503050406030204" pitchFamily="18" charset="0"/>
                        </a:rPr>
                        <m:t>𝜆</m:t>
                      </m:r>
                      <m:d>
                        <m:dPr>
                          <m:begChr m:val="⟨"/>
                          <m:endChr m:val="⟩"/>
                          <m:ctrlPr>
                            <a:rPr lang="en-GB" sz="2800" b="1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2800" b="1" i="0" smtClean="0">
                              <a:latin typeface="Cambria Math" panose="02040503050406030204" pitchFamily="18" charset="0"/>
                            </a:rPr>
                            <m:t>𝐛</m:t>
                          </m:r>
                          <m:r>
                            <a:rPr lang="en-GB" sz="2800" b="1" i="0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GB" sz="2800" b="1" i="0" smtClean="0">
                              <a:latin typeface="Cambria Math" panose="02040503050406030204" pitchFamily="18" charset="0"/>
                            </a:rPr>
                            <m:t>𝐜</m:t>
                          </m:r>
                        </m:e>
                      </m:d>
                      <m:r>
                        <a:rPr lang="en-GB" sz="2800" b="0" i="1" smtClean="0">
                          <a:latin typeface="Cambria Math" panose="02040503050406030204" pitchFamily="18" charset="0"/>
                        </a:rPr>
                        <m:t>, </m:t>
                      </m:r>
                      <m:r>
                        <a:rPr lang="en-GB" sz="2800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GB" sz="2800" b="0" i="1" smtClean="0">
                          <a:latin typeface="Cambria Math" panose="02040503050406030204" pitchFamily="18" charset="0"/>
                        </a:rPr>
                        <m:t>=−</m:t>
                      </m:r>
                      <m:r>
                        <a:rPr lang="en-GB" sz="2800" b="0" i="1" smtClean="0">
                          <a:latin typeface="Cambria Math" panose="02040503050406030204" pitchFamily="18" charset="0"/>
                        </a:rPr>
                        <m:t>𝜆</m:t>
                      </m:r>
                      <m:d>
                        <m:dPr>
                          <m:begChr m:val="⟨"/>
                          <m:endChr m:val="⟩"/>
                          <m:ctrlPr>
                            <a:rPr lang="en-GB" sz="2800" b="1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2800" b="1" i="0" smtClean="0">
                              <a:latin typeface="Cambria Math" panose="02040503050406030204" pitchFamily="18" charset="0"/>
                            </a:rPr>
                            <m:t>𝐚</m:t>
                          </m:r>
                          <m:r>
                            <a:rPr lang="en-GB" sz="2800" b="1" i="0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GB" sz="2800" b="1" i="0" smtClean="0">
                              <a:latin typeface="Cambria Math" panose="02040503050406030204" pitchFamily="18" charset="0"/>
                            </a:rPr>
                            <m:t>𝐜</m:t>
                          </m:r>
                        </m:e>
                      </m:d>
                    </m:oMath>
                  </m:oMathPara>
                </a14:m>
                <a:endParaRPr lang="en-GB" sz="2800" b="1" i="1" dirty="0">
                  <a:latin typeface="Cambria Math" panose="02040503050406030204" pitchFamily="18" charset="0"/>
                </a:endParaRPr>
              </a:p>
              <a:p>
                <a:pPr marL="0" indent="0">
                  <a:lnSpc>
                    <a:spcPct val="100000"/>
                  </a:lnSpc>
                  <a:buNone/>
                </a:pPr>
                <a:endParaRPr lang="en-GB" sz="28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lnSpc>
                    <a:spcPct val="15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GB" sz="2800" b="1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GB" sz="2800" b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𝐚</m:t>
                          </m:r>
                          <m:r>
                            <a:rPr lang="en-GB" sz="2800" b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 × </m:t>
                          </m:r>
                          <m:r>
                            <a:rPr lang="en-GB" sz="2800" b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𝐛</m:t>
                          </m:r>
                        </m:e>
                      </m:d>
                      <m:r>
                        <a:rPr lang="en-GB" sz="2800" b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 × </m:t>
                      </m:r>
                      <m:r>
                        <a:rPr lang="en-GB" sz="2800" b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𝐜</m:t>
                      </m:r>
                      <m:r>
                        <a:rPr lang="en-GB" sz="2800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GB" sz="2800" i="1">
                          <a:latin typeface="Cambria Math" panose="02040503050406030204" pitchFamily="18" charset="0"/>
                        </a:rPr>
                        <m:t>𝜆</m:t>
                      </m:r>
                      <m:d>
                        <m:dPr>
                          <m:begChr m:val="⟨"/>
                          <m:endChr m:val="⟩"/>
                          <m:ctrlPr>
                            <a:rPr lang="en-GB" sz="2800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2800" b="1">
                              <a:latin typeface="Cambria Math" panose="02040503050406030204" pitchFamily="18" charset="0"/>
                            </a:rPr>
                            <m:t>𝐛</m:t>
                          </m:r>
                          <m:r>
                            <a:rPr lang="en-GB" sz="2800" b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GB" sz="2800" b="1">
                              <a:latin typeface="Cambria Math" panose="02040503050406030204" pitchFamily="18" charset="0"/>
                            </a:rPr>
                            <m:t>𝐜</m:t>
                          </m:r>
                        </m:e>
                      </m:d>
                      <m:r>
                        <a:rPr lang="en-GB" sz="2800" b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𝐚</m:t>
                      </m:r>
                      <m:r>
                        <a:rPr lang="en-GB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−</m:t>
                      </m:r>
                      <m:r>
                        <a:rPr lang="en-GB" sz="2800" i="1">
                          <a:latin typeface="Cambria Math" panose="02040503050406030204" pitchFamily="18" charset="0"/>
                        </a:rPr>
                        <m:t>𝜆</m:t>
                      </m:r>
                      <m:d>
                        <m:dPr>
                          <m:begChr m:val="⟨"/>
                          <m:endChr m:val="⟩"/>
                          <m:ctrlPr>
                            <a:rPr lang="en-GB" sz="2800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2800" b="1">
                              <a:latin typeface="Cambria Math" panose="02040503050406030204" pitchFamily="18" charset="0"/>
                            </a:rPr>
                            <m:t>𝐚</m:t>
                          </m:r>
                          <m:r>
                            <a:rPr lang="en-GB" sz="2800" b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GB" sz="2800" b="1">
                              <a:latin typeface="Cambria Math" panose="02040503050406030204" pitchFamily="18" charset="0"/>
                            </a:rPr>
                            <m:t>𝐜</m:t>
                          </m:r>
                        </m:e>
                      </m:d>
                      <m:r>
                        <a:rPr lang="en-GB" sz="2800" b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𝐛</m:t>
                      </m:r>
                    </m:oMath>
                  </m:oMathPara>
                </a14:m>
                <a:endParaRPr lang="en-MO" sz="2800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GB" sz="2800" b="0" i="0" smtClean="0">
                          <a:latin typeface="Cambria Math" panose="02040503050406030204" pitchFamily="18" charset="0"/>
                        </a:rPr>
                        <m:t>Let</m:t>
                      </m:r>
                      <m:r>
                        <a:rPr lang="en-GB" sz="2800" b="0" i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GB" sz="2800" b="1" i="0" smtClean="0">
                          <a:latin typeface="Cambria Math" panose="02040503050406030204" pitchFamily="18" charset="0"/>
                        </a:rPr>
                        <m:t>𝐚</m:t>
                      </m:r>
                      <m:r>
                        <a:rPr lang="en-GB" sz="2800" b="0" i="0" smtClean="0">
                          <a:latin typeface="Cambria Math" panose="02040503050406030204" pitchFamily="18" charset="0"/>
                        </a:rPr>
                        <m:t>=</m:t>
                      </m:r>
                      <m:acc>
                        <m:accPr>
                          <m:chr m:val="̂"/>
                          <m:ctrlPr>
                            <a:rPr lang="en-GB" sz="2800" b="1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GB" sz="2800" b="1" i="0" smtClean="0">
                              <a:latin typeface="Cambria Math" panose="02040503050406030204" pitchFamily="18" charset="0"/>
                            </a:rPr>
                            <m:t>𝐢</m:t>
                          </m:r>
                        </m:e>
                      </m:acc>
                      <m:r>
                        <a:rPr lang="en-GB" sz="2800" b="0" i="0" smtClean="0">
                          <a:latin typeface="Cambria Math" panose="02040503050406030204" pitchFamily="18" charset="0"/>
                        </a:rPr>
                        <m:t>, </m:t>
                      </m:r>
                      <m:r>
                        <a:rPr lang="en-GB" sz="2800" b="1" i="0" smtClean="0">
                          <a:latin typeface="Cambria Math" panose="02040503050406030204" pitchFamily="18" charset="0"/>
                        </a:rPr>
                        <m:t>𝐛</m:t>
                      </m:r>
                      <m:r>
                        <a:rPr lang="en-GB" sz="2800" b="0" i="0" smtClean="0">
                          <a:latin typeface="Cambria Math" panose="02040503050406030204" pitchFamily="18" charset="0"/>
                        </a:rPr>
                        <m:t>=</m:t>
                      </m:r>
                      <m:acc>
                        <m:accPr>
                          <m:chr m:val="̂"/>
                          <m:ctrlPr>
                            <a:rPr lang="en-GB" sz="2800" b="1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GB" sz="2800" b="1" i="0" smtClean="0">
                              <a:latin typeface="Cambria Math" panose="02040503050406030204" pitchFamily="18" charset="0"/>
                            </a:rPr>
                            <m:t>𝐣</m:t>
                          </m:r>
                        </m:e>
                      </m:acc>
                      <m:r>
                        <a:rPr lang="en-GB" sz="2800" b="0" i="0" smtClean="0">
                          <a:latin typeface="Cambria Math" panose="02040503050406030204" pitchFamily="18" charset="0"/>
                        </a:rPr>
                        <m:t>, </m:t>
                      </m:r>
                      <m:r>
                        <a:rPr lang="en-GB" sz="2800" b="1" i="0" smtClean="0">
                          <a:latin typeface="Cambria Math" panose="02040503050406030204" pitchFamily="18" charset="0"/>
                        </a:rPr>
                        <m:t>𝐜</m:t>
                      </m:r>
                      <m:r>
                        <a:rPr lang="en-GB" sz="2800" b="0" i="0" smtClean="0">
                          <a:latin typeface="Cambria Math" panose="02040503050406030204" pitchFamily="18" charset="0"/>
                        </a:rPr>
                        <m:t>=</m:t>
                      </m:r>
                      <m:acc>
                        <m:accPr>
                          <m:chr m:val="̂"/>
                          <m:ctrlPr>
                            <a:rPr lang="en-GB" sz="2800" b="1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GB" sz="2800" b="1" i="0">
                              <a:latin typeface="Cambria Math" panose="02040503050406030204" pitchFamily="18" charset="0"/>
                            </a:rPr>
                            <m:t>𝐢</m:t>
                          </m:r>
                        </m:e>
                      </m:acc>
                      <m:r>
                        <a:rPr lang="en-GB" sz="2800" b="0" i="0" smtClean="0">
                          <a:latin typeface="Cambria Math" panose="02040503050406030204" pitchFamily="18" charset="0"/>
                        </a:rPr>
                        <m:t>. </m:t>
                      </m:r>
                      <m:r>
                        <m:rPr>
                          <m:sty m:val="p"/>
                        </m:rPr>
                        <a:rPr lang="en-GB" sz="2800" b="0" i="0" smtClean="0">
                          <a:latin typeface="Cambria Math" panose="02040503050406030204" pitchFamily="18" charset="0"/>
                        </a:rPr>
                        <m:t>We</m:t>
                      </m:r>
                      <m:r>
                        <a:rPr lang="en-GB" sz="2800" b="0" i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GB" sz="2800" b="0" i="0" smtClean="0">
                          <a:latin typeface="Cambria Math" panose="02040503050406030204" pitchFamily="18" charset="0"/>
                        </a:rPr>
                        <m:t>get</m:t>
                      </m:r>
                      <m:r>
                        <a:rPr lang="en-GB" sz="2800" b="0" i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GB" sz="2800" b="0" i="0" smtClean="0">
                          <a:latin typeface="Cambria Math" panose="02040503050406030204" pitchFamily="18" charset="0"/>
                        </a:rPr>
                        <m:t>λ</m:t>
                      </m:r>
                      <m:r>
                        <a:rPr lang="en-GB" sz="2800" b="0" i="0" smtClean="0">
                          <a:latin typeface="Cambria Math" panose="02040503050406030204" pitchFamily="18" charset="0"/>
                        </a:rPr>
                        <m:t>=−1. </m:t>
                      </m:r>
                      <m:r>
                        <m:rPr>
                          <m:sty m:val="p"/>
                        </m:rPr>
                        <a:rPr lang="en-GB" sz="2800" b="0" i="0" smtClean="0">
                          <a:latin typeface="Cambria Math" panose="02040503050406030204" pitchFamily="18" charset="0"/>
                        </a:rPr>
                        <m:t>Result</m:t>
                      </m:r>
                      <m:r>
                        <a:rPr lang="en-GB" sz="2800" b="0" i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GB" sz="2800" b="0" i="0" smtClean="0">
                          <a:latin typeface="Cambria Math" panose="02040503050406030204" pitchFamily="18" charset="0"/>
                        </a:rPr>
                        <m:t>follows</m:t>
                      </m:r>
                      <m:r>
                        <a:rPr lang="en-GB" sz="2800" b="0" i="0" smtClean="0">
                          <a:latin typeface="Cambria Math" panose="02040503050406030204" pitchFamily="18" charset="0"/>
                        </a:rPr>
                        <m:t>.</m:t>
                      </m:r>
                    </m:oMath>
                  </m:oMathPara>
                </a14:m>
                <a:endParaRPr lang="en-MO" sz="2800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3A46C46-0250-B54B-A86E-FD2288584D7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348838" y="1409700"/>
                <a:ext cx="10515600" cy="5359399"/>
              </a:xfrm>
              <a:blipFill>
                <a:blip r:embed="rId2"/>
                <a:stretch>
                  <a:fillRect l="-362" b="-1655"/>
                </a:stretch>
              </a:blipFill>
            </p:spPr>
            <p:txBody>
              <a:bodyPr/>
              <a:lstStyle/>
              <a:p>
                <a:r>
                  <a:rPr lang="en-MO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871197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3B7206ED-7E97-EE4A-8A43-7A5A25DD1B69}"/>
                  </a:ext>
                </a:extLst>
              </p:cNvPr>
              <p:cNvSpPr/>
              <p:nvPr/>
            </p:nvSpPr>
            <p:spPr>
              <a:xfrm>
                <a:off x="838200" y="1910147"/>
                <a:ext cx="7442200" cy="393652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28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lang="en-GB" sz="2800">
                              <a:latin typeface="Cambria Math" panose="02040503050406030204" pitchFamily="18" charset="0"/>
                            </a:rPr>
                            <m:t>d</m:t>
                          </m:r>
                        </m:num>
                        <m:den>
                          <m:r>
                            <m:rPr>
                              <m:sty m:val="p"/>
                            </m:rPr>
                            <a:rPr lang="en-GB" sz="2800">
                              <a:latin typeface="Cambria Math" panose="02040503050406030204" pitchFamily="18" charset="0"/>
                            </a:rPr>
                            <m:t>d</m:t>
                          </m:r>
                          <m:r>
                            <a:rPr lang="en-GB" sz="2800" i="1">
                              <a:latin typeface="Cambria Math" panose="02040503050406030204" pitchFamily="18" charset="0"/>
                            </a:rPr>
                            <m:t>𝑡</m:t>
                          </m:r>
                        </m:den>
                      </m:f>
                      <m:d>
                        <m:dPr>
                          <m:ctrlPr>
                            <a:rPr lang="en-GB" sz="2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GB" sz="28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GB" sz="2800" b="1">
                                  <a:latin typeface="Cambria Math" panose="02040503050406030204" pitchFamily="18" charset="0"/>
                                </a:rPr>
                                <m:t>𝐮</m:t>
                              </m:r>
                            </m:num>
                            <m:den>
                              <m:r>
                                <a:rPr lang="en-GB" sz="2800" i="1"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den>
                          </m:f>
                        </m:e>
                      </m:d>
                      <m:r>
                        <a:rPr lang="en-GB" sz="280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sz="28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acc>
                            <m:accPr>
                              <m:chr m:val="̇"/>
                              <m:ctrlPr>
                                <a:rPr lang="en-GB" sz="2800" b="1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GB" sz="2800" b="1">
                                  <a:latin typeface="Cambria Math" panose="02040503050406030204" pitchFamily="18" charset="0"/>
                                </a:rPr>
                                <m:t>𝐮</m:t>
                              </m:r>
                            </m:e>
                          </m:acc>
                          <m:d>
                            <m:dPr>
                              <m:begChr m:val="⟨"/>
                              <m:endChr m:val="⟩"/>
                              <m:ctrlPr>
                                <a:rPr lang="en-GB" sz="2800" b="1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sz="2800" b="1">
                                  <a:latin typeface="Cambria Math" panose="02040503050406030204" pitchFamily="18" charset="0"/>
                                </a:rPr>
                                <m:t>𝐮</m:t>
                              </m:r>
                              <m:r>
                                <a:rPr lang="en-GB" sz="2800" b="1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GB" sz="2800" b="1">
                                  <a:latin typeface="Cambria Math" panose="02040503050406030204" pitchFamily="18" charset="0"/>
                                </a:rPr>
                                <m:t>𝐮</m:t>
                              </m:r>
                            </m:e>
                          </m:d>
                          <m:r>
                            <a:rPr lang="en-GB" sz="2800" b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GB" sz="2800" b="1">
                              <a:latin typeface="Cambria Math" panose="02040503050406030204" pitchFamily="18" charset="0"/>
                            </a:rPr>
                            <m:t>𝐮</m:t>
                          </m:r>
                          <m:d>
                            <m:dPr>
                              <m:begChr m:val="⟨"/>
                              <m:endChr m:val="⟩"/>
                              <m:ctrlPr>
                                <a:rPr lang="en-GB" sz="2800" b="1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sz="2800" b="1">
                                  <a:latin typeface="Cambria Math" panose="02040503050406030204" pitchFamily="18" charset="0"/>
                                </a:rPr>
                                <m:t>𝐮</m:t>
                              </m:r>
                              <m:r>
                                <a:rPr lang="en-GB" sz="2800" b="1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acc>
                                <m:accPr>
                                  <m:chr m:val="̇"/>
                                  <m:ctrlPr>
                                    <a:rPr lang="en-GB" sz="2800" b="1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GB" sz="2800" b="1">
                                      <a:latin typeface="Cambria Math" panose="02040503050406030204" pitchFamily="18" charset="0"/>
                                    </a:rPr>
                                    <m:t>𝐮</m:t>
                                  </m:r>
                                </m:e>
                              </m:acc>
                            </m:e>
                          </m:d>
                        </m:num>
                        <m:den>
                          <m:sSup>
                            <m:sSupPr>
                              <m:ctrlPr>
                                <a:rPr lang="en-GB" sz="28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sz="2800" i="1"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e>
                            <m:sup>
                              <m:r>
                                <a:rPr lang="en-GB" sz="2800" i="1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p>
                          </m:sSup>
                        </m:den>
                      </m:f>
                      <m:r>
                        <a:rPr lang="en-GB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d>
                            <m:dPr>
                              <m:ctrlPr>
                                <a:rPr lang="en-GB" sz="2800" b="1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sz="2800" b="1" i="0">
                                  <a:latin typeface="Cambria Math" panose="02040503050406030204" pitchFamily="18" charset="0"/>
                                </a:rPr>
                                <m:t>𝐮</m:t>
                              </m:r>
                              <m:r>
                                <a:rPr lang="en-GB" sz="2800" b="1" i="0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GB" sz="2800" b="1" i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×</m:t>
                              </m:r>
                              <m:r>
                                <a:rPr lang="en-GB" sz="2800" b="1" i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 </m:t>
                              </m:r>
                              <m:acc>
                                <m:accPr>
                                  <m:chr m:val="̇"/>
                                  <m:ctrlPr>
                                    <a:rPr lang="en-GB" sz="2800" b="1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GB" sz="2800" b="1" i="0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𝐮</m:t>
                                  </m:r>
                                </m:e>
                              </m:acc>
                            </m:e>
                          </m:d>
                          <m:r>
                            <a:rPr lang="en-GB" sz="2800" b="1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  <m:r>
                            <a:rPr lang="en-GB" sz="2800" b="1" i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×</m:t>
                          </m:r>
                          <m:r>
                            <a:rPr lang="en-GB" sz="2800" b="1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  <m:r>
                            <a:rPr lang="en-GB" sz="2800" b="1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𝐮</m:t>
                          </m:r>
                        </m:num>
                        <m:den>
                          <m:sSup>
                            <m:sSupPr>
                              <m:ctrlPr>
                                <a:rPr lang="en-GB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𝑢</m:t>
                              </m:r>
                            </m:e>
                            <m:sup>
                              <m:r>
                                <a:rPr lang="en-GB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3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MO" sz="2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endParaRPr lang="en-MO" sz="2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28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lang="en-GB" sz="2800" b="0" i="0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d</m:t>
                          </m:r>
                        </m:num>
                        <m:den>
                          <m:r>
                            <m:rPr>
                              <m:sty m:val="p"/>
                            </m:rPr>
                            <a:rPr lang="en-GB" sz="2800" b="0" i="0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d</m:t>
                          </m:r>
                          <m:r>
                            <a:rPr lang="en-GB" sz="28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𝑡</m:t>
                          </m:r>
                        </m:den>
                      </m:f>
                      <m:d>
                        <m:dPr>
                          <m:ctrlPr>
                            <a:rPr lang="en-GB" sz="2800" b="1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GB" sz="28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fPr>
                            <m:num>
                              <m:r>
                                <a:rPr lang="en-GB" sz="2800" b="1" i="0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𝐫</m:t>
                              </m:r>
                            </m:num>
                            <m:den>
                              <m:r>
                                <a:rPr lang="en-GB" sz="28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𝑟</m:t>
                              </m:r>
                            </m:den>
                          </m:f>
                        </m:e>
                      </m:d>
                      <m:r>
                        <a:rPr lang="en-GB" sz="28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GB" sz="2800" b="1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GB" sz="2800" b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𝐜</m:t>
                          </m:r>
                          <m:r>
                            <a:rPr lang="en-GB" sz="2800" b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 </m:t>
                          </m:r>
                          <m:r>
                            <a:rPr lang="en-GB" sz="28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×</m:t>
                          </m:r>
                          <m:r>
                            <a:rPr lang="en-GB" sz="28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 </m:t>
                          </m:r>
                          <m:r>
                            <a:rPr lang="en-GB" sz="2800" b="1" i="0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𝐫</m:t>
                          </m:r>
                        </m:num>
                        <m:den>
                          <m:sSup>
                            <m:sSupPr>
                              <m:ctrlPr>
                                <a:rPr lang="en-GB" sz="28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sz="28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𝑟</m:t>
                              </m:r>
                            </m:e>
                            <m:sup>
                              <m:r>
                                <a:rPr lang="en-GB" sz="28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3</m:t>
                              </m:r>
                            </m:sup>
                          </m:sSup>
                        </m:den>
                      </m:f>
                      <m:r>
                        <a:rPr lang="en-GB" sz="2800" b="1" i="0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GB" sz="2800" b="1" i="0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𝟎</m:t>
                      </m:r>
                    </m:oMath>
                  </m:oMathPara>
                </a14:m>
                <a:endParaRPr lang="en-GB" sz="2800" b="1" i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endParaRPr lang="en-MO" sz="2800" i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GB" sz="2800" b="0" i="0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Then</m:t>
                      </m:r>
                      <m:f>
                        <m:fPr>
                          <m:ctrlPr>
                            <a:rPr lang="en-GB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GB" sz="2800" b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𝐫</m:t>
                          </m:r>
                          <m:d>
                            <m:dPr>
                              <m:ctrlPr>
                                <a:rPr lang="en-GB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r>
                                <a:rPr lang="en-GB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𝑡</m:t>
                              </m:r>
                            </m:e>
                          </m:d>
                        </m:num>
                        <m:den>
                          <m:r>
                            <a:rPr lang="en-GB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𝑟</m:t>
                          </m:r>
                          <m:d>
                            <m:dPr>
                              <m:ctrlPr>
                                <a:rPr lang="en-GB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r>
                                <a:rPr lang="en-GB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𝑡</m:t>
                              </m:r>
                            </m:e>
                          </m:d>
                        </m:den>
                      </m:f>
                      <m:r>
                        <a:rPr lang="en-GB" sz="2800" b="1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GB" sz="28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is</m:t>
                      </m:r>
                      <m:r>
                        <a:rPr lang="en-GB" sz="28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GB" sz="28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constant</m:t>
                      </m:r>
                      <m:r>
                        <a:rPr lang="en-GB" sz="28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GB" sz="28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and</m:t>
                      </m:r>
                      <m:r>
                        <a:rPr lang="en-GB" sz="28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a:rPr lang="en-GB" sz="2800" b="1" i="0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𝐫</m:t>
                      </m:r>
                      <m:d>
                        <m:dPr>
                          <m:ctrlPr>
                            <a:rPr lang="en-GB" sz="28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GB" sz="28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𝑡</m:t>
                          </m:r>
                        </m:e>
                      </m:d>
                      <m:r>
                        <a:rPr lang="en-GB" sz="28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GB" sz="28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𝑟</m:t>
                      </m:r>
                      <m:r>
                        <a:rPr lang="en-GB" sz="28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(</m:t>
                      </m:r>
                      <m:r>
                        <a:rPr lang="en-GB" sz="28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𝑡</m:t>
                      </m:r>
                      <m:r>
                        <a:rPr lang="en-GB" sz="28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)∙</m:t>
                      </m:r>
                      <m:f>
                        <m:fPr>
                          <m:ctrlPr>
                            <a:rPr lang="en-GB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GB" sz="2800" b="1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𝐫</m:t>
                          </m:r>
                          <m:d>
                            <m:dPr>
                              <m:ctrlPr>
                                <a:rPr lang="en-GB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r>
                                <a:rPr lang="en-GB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𝑡</m:t>
                              </m:r>
                            </m:e>
                          </m:d>
                        </m:num>
                        <m:den>
                          <m:r>
                            <a:rPr lang="en-GB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𝑟</m:t>
                          </m:r>
                          <m:d>
                            <m:dPr>
                              <m:ctrlPr>
                                <a:rPr lang="en-GB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r>
                                <a:rPr lang="en-GB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𝑡</m:t>
                              </m:r>
                            </m:e>
                          </m:d>
                        </m:den>
                      </m:f>
                    </m:oMath>
                  </m:oMathPara>
                </a14:m>
                <a:endParaRPr lang="en-MO" sz="2800" i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endParaRPr lang="en-MO" sz="2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3B7206ED-7E97-EE4A-8A43-7A5A25DD1B6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1910147"/>
                <a:ext cx="7442200" cy="3936527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MO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itle 2">
            <a:extLst>
              <a:ext uri="{FF2B5EF4-FFF2-40B4-BE49-F238E27FC236}">
                <a16:creationId xmlns:a16="http://schemas.microsoft.com/office/drawing/2014/main" id="{0BBCF461-8C07-C146-B830-8C7C5BC6BA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MO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Angular momentum</a:t>
            </a:r>
            <a:endParaRPr lang="en-MO" dirty="0"/>
          </a:p>
        </p:txBody>
      </p:sp>
    </p:spTree>
    <p:extLst>
      <p:ext uri="{BB962C8B-B14F-4D97-AF65-F5344CB8AC3E}">
        <p14:creationId xmlns:p14="http://schemas.microsoft.com/office/powerpoint/2010/main" val="42576003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Crop">
  <a:themeElements>
    <a:clrScheme name="Crop">
      <a:dk1>
        <a:sysClr val="windowText" lastClr="000000"/>
      </a:dk1>
      <a:lt1>
        <a:sysClr val="window" lastClr="FFFFFF"/>
      </a:lt1>
      <a:dk2>
        <a:srgbClr val="191B0E"/>
      </a:dk2>
      <a:lt2>
        <a:srgbClr val="EFEDE3"/>
      </a:lt2>
      <a:accent1>
        <a:srgbClr val="8C8D86"/>
      </a:accent1>
      <a:accent2>
        <a:srgbClr val="E6C069"/>
      </a:accent2>
      <a:accent3>
        <a:srgbClr val="897B61"/>
      </a:accent3>
      <a:accent4>
        <a:srgbClr val="8DAB8E"/>
      </a:accent4>
      <a:accent5>
        <a:srgbClr val="77A2BB"/>
      </a:accent5>
      <a:accent6>
        <a:srgbClr val="E28394"/>
      </a:accent6>
      <a:hlink>
        <a:srgbClr val="77A2BB"/>
      </a:hlink>
      <a:folHlink>
        <a:srgbClr val="957A99"/>
      </a:folHlink>
    </a:clrScheme>
    <a:fontScheme name="Crop">
      <a:maj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Crop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34925" cap="flat" cmpd="sng" algn="in">
          <a:solidFill>
            <a:schemeClr val="phClr"/>
          </a:solidFill>
          <a:prstDash val="solid"/>
        </a:ln>
        <a:ln w="1905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rop" id="{EC9488ED-E761-4D60-9AC4-764D1FE2C171}" vid="{CE19780C-D67D-4C13-9DE9-A52BC3BA51B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479</TotalTime>
  <Words>728</Words>
  <Application>Microsoft Macintosh PowerPoint</Application>
  <PresentationFormat>Widescreen</PresentationFormat>
  <Paragraphs>129</Paragraphs>
  <Slides>27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4" baseType="lpstr">
      <vt:lpstr>Arial</vt:lpstr>
      <vt:lpstr>Calibri</vt:lpstr>
      <vt:lpstr>Cambria Math</vt:lpstr>
      <vt:lpstr>Franklin Gothic Book</vt:lpstr>
      <vt:lpstr>Times New Roman</vt:lpstr>
      <vt:lpstr>Wingdings</vt:lpstr>
      <vt:lpstr>Crop</vt:lpstr>
      <vt:lpstr>Presentation Chapter 1-4</vt:lpstr>
      <vt:lpstr>Notation</vt:lpstr>
      <vt:lpstr>Physical Background</vt:lpstr>
      <vt:lpstr>The central force problem</vt:lpstr>
      <vt:lpstr>Angular momentum</vt:lpstr>
      <vt:lpstr>Angular momentum</vt:lpstr>
      <vt:lpstr>Angular momentum</vt:lpstr>
      <vt:lpstr>Graßmann identity</vt:lpstr>
      <vt:lpstr>Angular momentum</vt:lpstr>
      <vt:lpstr>Planar Curves</vt:lpstr>
      <vt:lpstr>Area swept out by Position vector</vt:lpstr>
      <vt:lpstr>Area swept out by Position vector</vt:lpstr>
      <vt:lpstr>Area swept out by Position vector</vt:lpstr>
      <vt:lpstr>PowerPoint Presentation</vt:lpstr>
      <vt:lpstr>Conservation of energy </vt:lpstr>
      <vt:lpstr>Conservation of energy </vt:lpstr>
      <vt:lpstr>Conservation of energy</vt:lpstr>
      <vt:lpstr>Conservation of energy</vt:lpstr>
      <vt:lpstr>Conic Sections - Ellipses</vt:lpstr>
      <vt:lpstr>PowerPoint Presentation</vt:lpstr>
      <vt:lpstr>PowerPoint Presentation</vt:lpstr>
      <vt:lpstr>PowerPoint Presentation</vt:lpstr>
      <vt:lpstr>Conic Sections - Hyperbolas</vt:lpstr>
      <vt:lpstr>PowerPoint Presentation</vt:lpstr>
      <vt:lpstr>PowerPoint Presentation</vt:lpstr>
      <vt:lpstr>Conic Sections - Parabolas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Chapter 1-4</dc:title>
  <dc:creator>CHAN, Chi Ian</dc:creator>
  <cp:lastModifiedBy>Yi Jen Lee (IMSCI)</cp:lastModifiedBy>
  <cp:revision>16</cp:revision>
  <dcterms:created xsi:type="dcterms:W3CDTF">2020-09-20T10:37:09Z</dcterms:created>
  <dcterms:modified xsi:type="dcterms:W3CDTF">2020-10-06T13:03:04Z</dcterms:modified>
</cp:coreProperties>
</file>